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9.xml" ContentType="application/vnd.openxmlformats-officedocument.presentationml.notesSlide+xml"/>
  <Override PartName="/ppt/tags/tag31.xml" ContentType="application/vnd.openxmlformats-officedocument.presentationml.tags+xml"/>
  <Override PartName="/ppt/notesSlides/notesSlide10.xml" ContentType="application/vnd.openxmlformats-officedocument.presentationml.notesSlide+xml"/>
  <Override PartName="/ppt/tags/tag32.xml" ContentType="application/vnd.openxmlformats-officedocument.presentationml.tags+xml"/>
  <Override PartName="/ppt/notesSlides/notesSlide1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4.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16.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6" r:id="rId1"/>
    <p:sldMasterId id="2147484154" r:id="rId2"/>
  </p:sldMasterIdLst>
  <p:notesMasterIdLst>
    <p:notesMasterId r:id="rId42"/>
  </p:notesMasterIdLst>
  <p:handoutMasterIdLst>
    <p:handoutMasterId r:id="rId43"/>
  </p:handoutMasterIdLst>
  <p:sldIdLst>
    <p:sldId id="256" r:id="rId3"/>
    <p:sldId id="530" r:id="rId4"/>
    <p:sldId id="531" r:id="rId5"/>
    <p:sldId id="532" r:id="rId6"/>
    <p:sldId id="512" r:id="rId7"/>
    <p:sldId id="533" r:id="rId8"/>
    <p:sldId id="454" r:id="rId9"/>
    <p:sldId id="516" r:id="rId10"/>
    <p:sldId id="517" r:id="rId11"/>
    <p:sldId id="455" r:id="rId12"/>
    <p:sldId id="453" r:id="rId13"/>
    <p:sldId id="520" r:id="rId14"/>
    <p:sldId id="521" r:id="rId15"/>
    <p:sldId id="538" r:id="rId16"/>
    <p:sldId id="522" r:id="rId17"/>
    <p:sldId id="451" r:id="rId18"/>
    <p:sldId id="501" r:id="rId19"/>
    <p:sldId id="456" r:id="rId20"/>
    <p:sldId id="526" r:id="rId21"/>
    <p:sldId id="306" r:id="rId22"/>
    <p:sldId id="495" r:id="rId23"/>
    <p:sldId id="360" r:id="rId24"/>
    <p:sldId id="527" r:id="rId25"/>
    <p:sldId id="534" r:id="rId26"/>
    <p:sldId id="535" r:id="rId27"/>
    <p:sldId id="459" r:id="rId28"/>
    <p:sldId id="462" r:id="rId29"/>
    <p:sldId id="369" r:id="rId30"/>
    <p:sldId id="502" r:id="rId31"/>
    <p:sldId id="523" r:id="rId32"/>
    <p:sldId id="507" r:id="rId33"/>
    <p:sldId id="536" r:id="rId34"/>
    <p:sldId id="537" r:id="rId35"/>
    <p:sldId id="510" r:id="rId36"/>
    <p:sldId id="524" r:id="rId37"/>
    <p:sldId id="525" r:id="rId38"/>
    <p:sldId id="511" r:id="rId39"/>
    <p:sldId id="528" r:id="rId40"/>
    <p:sldId id="529" r:id="rId41"/>
  </p:sldIdLst>
  <p:sldSz cx="12192000" cy="6858000"/>
  <p:notesSz cx="7315200" cy="9601200"/>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5A"/>
    <a:srgbClr val="AC0000"/>
    <a:srgbClr val="0066FF"/>
    <a:srgbClr val="0070C0"/>
    <a:srgbClr val="A50021"/>
    <a:srgbClr val="B52D48"/>
    <a:srgbClr val="FF0000"/>
    <a:srgbClr val="01FF01"/>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663" autoAdjust="0"/>
  </p:normalViewPr>
  <p:slideViewPr>
    <p:cSldViewPr snapToGrid="0">
      <p:cViewPr varScale="1">
        <p:scale>
          <a:sx n="63" d="100"/>
          <a:sy n="63" d="100"/>
        </p:scale>
        <p:origin x="96" y="9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90"/>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haven’t talked about minor losses yet and that makes the analysis even more complicated.</a:t>
            </a:r>
          </a:p>
        </p:txBody>
      </p:sp>
      <p:sp>
        <p:nvSpPr>
          <p:cNvPr id="4" name="Slide Number Placeholder 3"/>
          <p:cNvSpPr>
            <a:spLocks noGrp="1"/>
          </p:cNvSpPr>
          <p:nvPr>
            <p:ph type="sldNum" sz="quarter" idx="5"/>
          </p:nvPr>
        </p:nvSpPr>
        <p:spPr/>
        <p:txBody>
          <a:bodyPr/>
          <a:lstStyle/>
          <a:p>
            <a:fld id="{62E679DB-9C16-4532-959D-C87E42B408FA}" type="slidenum">
              <a:rPr lang="en-US" smtClean="0"/>
              <a:pPr/>
              <a:t>24</a:t>
            </a:fld>
            <a:endParaRPr lang="en-US"/>
          </a:p>
        </p:txBody>
      </p:sp>
    </p:spTree>
    <p:extLst>
      <p:ext uri="{BB962C8B-B14F-4D97-AF65-F5344CB8AC3E}">
        <p14:creationId xmlns:p14="http://schemas.microsoft.com/office/powerpoint/2010/main" val="530610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1031"/>
          <p:cNvSpPr>
            <a:spLocks noGrp="1" noChangeArrowheads="1"/>
          </p:cNvSpPr>
          <p:nvPr>
            <p:ph type="sldNum" sz="quarter" idx="5"/>
          </p:nvPr>
        </p:nvSpPr>
        <p:spPr>
          <a:noFill/>
        </p:spPr>
        <p:txBody>
          <a:bodyPr/>
          <a:lstStyle/>
          <a:p>
            <a:fld id="{42B55EB0-67B0-4078-8E60-3CBA63486A9D}" type="slidenum">
              <a:rPr lang="en-US" smtClean="0"/>
              <a:pPr/>
              <a:t>26</a:t>
            </a:fld>
            <a:endParaRPr lang="en-US"/>
          </a:p>
        </p:txBody>
      </p:sp>
      <p:sp>
        <p:nvSpPr>
          <p:cNvPr id="146435" name="Rectangle 2"/>
          <p:cNvSpPr>
            <a:spLocks noGrp="1" noRot="1" noChangeAspect="1" noChangeArrowheads="1" noTextEdit="1"/>
          </p:cNvSpPr>
          <p:nvPr>
            <p:ph type="sldImg"/>
          </p:nvPr>
        </p:nvSpPr>
        <p:spPr>
          <a:xfrm>
            <a:off x="457200" y="720725"/>
            <a:ext cx="6400800" cy="3600450"/>
          </a:xfrm>
          <a:ln/>
        </p:spPr>
      </p:sp>
      <p:sp>
        <p:nvSpPr>
          <p:cNvPr id="146436" name="Rectangle 3"/>
          <p:cNvSpPr>
            <a:spLocks noGrp="1" noChangeArrowheads="1"/>
          </p:cNvSpPr>
          <p:nvPr>
            <p:ph type="body" idx="1"/>
          </p:nvPr>
        </p:nvSpPr>
        <p:spPr>
          <a:noFill/>
          <a:ln w="9525"/>
        </p:spPr>
        <p:txBody>
          <a:bodyPr/>
          <a:lstStyle/>
          <a:p>
            <a:endParaRPr lang="en-US">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27</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28</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Draw the orifice case in detail showing expansion zone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1031"/>
          <p:cNvSpPr>
            <a:spLocks noGrp="1" noChangeArrowheads="1"/>
          </p:cNvSpPr>
          <p:nvPr>
            <p:ph type="sldNum" sz="quarter" idx="5"/>
          </p:nvPr>
        </p:nvSpPr>
        <p:spPr>
          <a:noFill/>
        </p:spPr>
        <p:txBody>
          <a:bodyPr/>
          <a:lstStyle/>
          <a:p>
            <a:fld id="{BAF550CC-74E1-4B43-A285-1663E26FE865}" type="slidenum">
              <a:rPr lang="en-US" smtClean="0"/>
              <a:pPr/>
              <a:t>29</a:t>
            </a:fld>
            <a:endParaRPr lang="en-US"/>
          </a:p>
        </p:txBody>
      </p:sp>
      <p:sp>
        <p:nvSpPr>
          <p:cNvPr id="149507" name="Rectangle 2"/>
          <p:cNvSpPr>
            <a:spLocks noGrp="1" noRot="1" noChangeAspect="1" noChangeArrowheads="1" noTextEdit="1"/>
          </p:cNvSpPr>
          <p:nvPr>
            <p:ph type="sldImg"/>
          </p:nvPr>
        </p:nvSpPr>
        <p:spPr>
          <a:xfrm>
            <a:off x="457200" y="720725"/>
            <a:ext cx="6400800" cy="3600450"/>
          </a:xfrm>
          <a:ln/>
        </p:spPr>
      </p:sp>
      <p:sp>
        <p:nvSpPr>
          <p:cNvPr id="149508" name="Rectangle 3"/>
          <p:cNvSpPr>
            <a:spLocks noGrp="1" noChangeArrowheads="1"/>
          </p:cNvSpPr>
          <p:nvPr>
            <p:ph type="body" idx="1"/>
          </p:nvPr>
        </p:nvSpPr>
        <p:spPr>
          <a:noFill/>
          <a:ln w="9525"/>
        </p:spPr>
        <p:txBody>
          <a:bodyPr/>
          <a:lstStyle/>
          <a:p>
            <a:r>
              <a:rPr lang="en-US" dirty="0">
                <a:latin typeface="Arial" charset="0"/>
              </a:rPr>
              <a:t>Emphasize the minor</a:t>
            </a:r>
            <a:r>
              <a:rPr lang="en-US" baseline="0" dirty="0">
                <a:latin typeface="Arial" charset="0"/>
              </a:rPr>
              <a:t> loss coefficient is defined based on some relevant velocity. We can chose either V1 or V2. But the magnitude of the minor loss coefficient is determined by which velocity we use. We need to choose one and be consistent. The velocity that we choose will be a function of convenience. Minor losses are proportional to the square of the velocity. This is true whether the flow is turbulent or laminar!</a:t>
            </a:r>
            <a:endParaRPr lang="en-US" dirty="0">
              <a:latin typeface="Arial" charset="0"/>
            </a:endParaRPr>
          </a:p>
        </p:txBody>
      </p:sp>
    </p:spTree>
    <p:extLst>
      <p:ext uri="{BB962C8B-B14F-4D97-AF65-F5344CB8AC3E}">
        <p14:creationId xmlns:p14="http://schemas.microsoft.com/office/powerpoint/2010/main" val="32651156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could you think about this question?</a:t>
            </a:r>
          </a:p>
          <a:p>
            <a:r>
              <a:rPr lang="en-US" dirty="0"/>
              <a:t>How would you PROVE</a:t>
            </a:r>
            <a:r>
              <a:rPr lang="en-US" baseline="0" dirty="0"/>
              <a:t> what the right answer is?</a:t>
            </a:r>
          </a:p>
          <a:p>
            <a:r>
              <a:rPr lang="en-US" baseline="0" dirty="0"/>
              <a:t>Write the equations for minor and major </a:t>
            </a:r>
            <a:r>
              <a:rPr lang="en-US" baseline="0"/>
              <a:t>head loss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30</a:t>
            </a:fld>
            <a:endParaRPr lang="en-US"/>
          </a:p>
        </p:txBody>
      </p:sp>
    </p:spTree>
    <p:extLst>
      <p:ext uri="{BB962C8B-B14F-4D97-AF65-F5344CB8AC3E}">
        <p14:creationId xmlns:p14="http://schemas.microsoft.com/office/powerpoint/2010/main" val="284165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31</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dirty="0"/>
              <a:t>Why not at inlet to pipe? (would need to use Bernoulli to calculate pressure)</a:t>
            </a:r>
          </a:p>
          <a:p>
            <a:r>
              <a:rPr lang="en-US" dirty="0"/>
              <a:t>Show that vertical at outlet or horizontal at outlet is equivalent.</a:t>
            </a:r>
          </a:p>
          <a:p>
            <a:r>
              <a:rPr lang="en-US" dirty="0"/>
              <a:t>HL = </a:t>
            </a:r>
            <a:r>
              <a:rPr lang="en-US" dirty="0" err="1"/>
              <a:t>fL</a:t>
            </a:r>
            <a:r>
              <a:rPr lang="en-US" dirty="0"/>
              <a:t>/dV^2/2g</a:t>
            </a:r>
            <a:r>
              <a:rPr lang="en-US" baseline="0" dirty="0"/>
              <a:t> + sumK</a:t>
            </a:r>
            <a:r>
              <a:rPr lang="en-US" dirty="0"/>
              <a:t>V^2/2g</a:t>
            </a:r>
          </a:p>
        </p:txBody>
      </p:sp>
    </p:spTree>
    <p:extLst>
      <p:ext uri="{BB962C8B-B14F-4D97-AF65-F5344CB8AC3E}">
        <p14:creationId xmlns:p14="http://schemas.microsoft.com/office/powerpoint/2010/main" val="1562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Imaginary water surface has same elevation and pressure as the exit. But it has no kinetic energy. </a:t>
            </a:r>
          </a:p>
        </p:txBody>
      </p:sp>
      <p:sp>
        <p:nvSpPr>
          <p:cNvPr id="4" name="Slide Number Placeholder 3"/>
          <p:cNvSpPr>
            <a:spLocks noGrp="1"/>
          </p:cNvSpPr>
          <p:nvPr>
            <p:ph type="sldNum" sz="quarter" idx="5"/>
          </p:nvPr>
        </p:nvSpPr>
        <p:spPr/>
        <p:txBody>
          <a:bodyPr/>
          <a:lstStyle/>
          <a:p>
            <a:fld id="{62E679DB-9C16-4532-959D-C87E42B408FA}" type="slidenum">
              <a:rPr lang="en-US" smtClean="0"/>
              <a:pPr/>
              <a:t>33</a:t>
            </a:fld>
            <a:endParaRPr lang="en-US"/>
          </a:p>
        </p:txBody>
      </p:sp>
    </p:spTree>
    <p:extLst>
      <p:ext uri="{BB962C8B-B14F-4D97-AF65-F5344CB8AC3E}">
        <p14:creationId xmlns:p14="http://schemas.microsoft.com/office/powerpoint/2010/main" val="326367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F6F01E-C93F-4DF7-8320-130E562C7909}" type="slidenum">
              <a:rPr lang="en-US"/>
              <a:pPr/>
              <a:t>34</a:t>
            </a:fld>
            <a:endParaRPr lang="en-US"/>
          </a:p>
        </p:txBody>
      </p:sp>
      <p:sp>
        <p:nvSpPr>
          <p:cNvPr id="327682" name="Rectangle 2"/>
          <p:cNvSpPr>
            <a:spLocks noGrp="1" noRot="1" noChangeAspect="1" noChangeArrowheads="1" noTextEdit="1"/>
          </p:cNvSpPr>
          <p:nvPr>
            <p:ph type="sldImg"/>
          </p:nvPr>
        </p:nvSpPr>
        <p:spPr>
          <a:xfrm>
            <a:off x="457200" y="720725"/>
            <a:ext cx="6400800" cy="3600450"/>
          </a:xfrm>
          <a:ln/>
        </p:spPr>
      </p:sp>
      <p:sp>
        <p:nvSpPr>
          <p:cNvPr id="327683" name="Rectangle 3"/>
          <p:cNvSpPr>
            <a:spLocks noGrp="1" noChangeArrowheads="1"/>
          </p:cNvSpPr>
          <p:nvPr>
            <p:ph type="body" idx="1"/>
          </p:nvPr>
        </p:nvSpPr>
        <p:spPr/>
        <p:txBody>
          <a:bodyPr/>
          <a:lstStyle/>
          <a:p>
            <a:r>
              <a:rPr lang="en-US" sz="1200" dirty="0"/>
              <a:t>This trick is used extensively in this class, </a:t>
            </a:r>
          </a:p>
          <a:p>
            <a:r>
              <a:rPr lang="en-US" sz="1200" dirty="0"/>
              <a:t>understanding it will make it easier to understand</a:t>
            </a:r>
          </a:p>
          <a:p>
            <a:r>
              <a:rPr lang="en-US" sz="1200" dirty="0"/>
              <a:t>future course concepts!</a:t>
            </a:r>
            <a:endParaRPr lang="en-US" dirty="0"/>
          </a:p>
        </p:txBody>
      </p:sp>
    </p:spTree>
    <p:extLst>
      <p:ext uri="{BB962C8B-B14F-4D97-AF65-F5344CB8AC3E}">
        <p14:creationId xmlns:p14="http://schemas.microsoft.com/office/powerpoint/2010/main" val="164966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2463054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How does each unit know what flow rate to use in its design? (show </a:t>
            </a:r>
            <a:r>
              <a:rPr lang="en-US" dirty="0" err="1"/>
              <a:t>FeatureStudio</a:t>
            </a:r>
            <a:r>
              <a:rPr lang="en-US" dirty="0"/>
              <a:t> and how </a:t>
            </a:r>
            <a:r>
              <a:rPr lang="en-US" dirty="0" err="1"/>
              <a:t>Qm_max</a:t>
            </a:r>
            <a:r>
              <a:rPr lang="en-US" dirty="0"/>
              <a:t> is passed to children)</a:t>
            </a:r>
          </a:p>
          <a:p>
            <a:r>
              <a:rPr lang="en-US" dirty="0"/>
              <a:t>Look at how short the </a:t>
            </a:r>
            <a:r>
              <a:rPr lang="en-US" dirty="0" err="1"/>
              <a:t>FeatureList</a:t>
            </a:r>
            <a:r>
              <a:rPr lang="en-US" dirty="0"/>
              <a:t> is in the PS!</a:t>
            </a:r>
          </a:p>
          <a:p>
            <a:r>
              <a:rPr lang="en-US" dirty="0"/>
              <a:t>Show variables and explain that each child has its own map (or list) of variables</a:t>
            </a:r>
          </a:p>
          <a:p>
            <a:r>
              <a:rPr lang="en-US" dirty="0"/>
              <a:t>Show Bill of Materials, cost per L/s, every part has a price and cost per L/s</a:t>
            </a:r>
          </a:p>
          <a:p>
            <a:r>
              <a:rPr lang="en-US" dirty="0"/>
              <a:t>Show cut list and 755 plate settlers  and upper and lower floc baffles.</a:t>
            </a:r>
          </a:p>
          <a:p>
            <a:r>
              <a:rPr lang="en-US" dirty="0"/>
              <a:t>Show </a:t>
            </a:r>
          </a:p>
          <a:p>
            <a:r>
              <a:rPr lang="en-US" dirty="0"/>
              <a:t>path of water through the plant</a:t>
            </a:r>
          </a:p>
          <a:p>
            <a:r>
              <a:rPr lang="en-US" dirty="0"/>
              <a:t>Side of et</a:t>
            </a:r>
          </a:p>
          <a:p>
            <a:r>
              <a:rPr lang="en-US" dirty="0"/>
              <a:t>end of a sed tank</a:t>
            </a:r>
          </a:p>
          <a:p>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2</a:t>
            </a:fld>
            <a:endParaRPr lang="en-US"/>
          </a:p>
        </p:txBody>
      </p:sp>
    </p:spTree>
    <p:extLst>
      <p:ext uri="{BB962C8B-B14F-4D97-AF65-F5344CB8AC3E}">
        <p14:creationId xmlns:p14="http://schemas.microsoft.com/office/powerpoint/2010/main" val="1818044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at the bottom of the pipe increases if there is shear on the pipe walls!</a:t>
            </a:r>
          </a:p>
        </p:txBody>
      </p:sp>
      <p:sp>
        <p:nvSpPr>
          <p:cNvPr id="4" name="Slide Number Placeholder 3"/>
          <p:cNvSpPr>
            <a:spLocks noGrp="1"/>
          </p:cNvSpPr>
          <p:nvPr>
            <p:ph type="sldNum" sz="quarter" idx="5"/>
          </p:nvPr>
        </p:nvSpPr>
        <p:spPr/>
        <p:txBody>
          <a:bodyPr/>
          <a:lstStyle/>
          <a:p>
            <a:fld id="{62E679DB-9C16-4532-959D-C87E42B408FA}" type="slidenum">
              <a:rPr lang="en-US" smtClean="0"/>
              <a:pPr/>
              <a:t>36</a:t>
            </a:fld>
            <a:endParaRPr lang="en-US"/>
          </a:p>
        </p:txBody>
      </p:sp>
    </p:spTree>
    <p:extLst>
      <p:ext uri="{BB962C8B-B14F-4D97-AF65-F5344CB8AC3E}">
        <p14:creationId xmlns:p14="http://schemas.microsoft.com/office/powerpoint/2010/main" val="11010837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3</a:t>
            </a:fld>
            <a:endParaRPr lang="en-US"/>
          </a:p>
        </p:txBody>
      </p:sp>
    </p:spTree>
    <p:extLst>
      <p:ext uri="{BB962C8B-B14F-4D97-AF65-F5344CB8AC3E}">
        <p14:creationId xmlns:p14="http://schemas.microsoft.com/office/powerpoint/2010/main" val="22911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50349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1704FFB4-3273-4A3B-A5E4-085E3DE995CB}" type="slidenum">
              <a:rPr lang="en-US">
                <a:solidFill>
                  <a:prstClr val="black"/>
                </a:solidFill>
              </a:rPr>
              <a:pPr/>
              <a:t>12</a:t>
            </a:fld>
            <a:endParaRPr lang="en-US">
              <a:solidFill>
                <a:prstClr val="black"/>
              </a:solidFill>
            </a:endParaRPr>
          </a:p>
        </p:txBody>
      </p:sp>
      <p:sp>
        <p:nvSpPr>
          <p:cNvPr id="96259" name="Rectangle 2"/>
          <p:cNvSpPr>
            <a:spLocks noGrp="1" noRot="1" noChangeAspect="1" noChangeArrowheads="1" noTextEdit="1"/>
          </p:cNvSpPr>
          <p:nvPr>
            <p:ph type="sldImg"/>
          </p:nvPr>
        </p:nvSpPr>
        <p:spPr>
          <a:xfrm>
            <a:off x="457200" y="720725"/>
            <a:ext cx="6400800" cy="3600450"/>
          </a:xfrm>
          <a:ln/>
        </p:spPr>
      </p:sp>
      <p:sp>
        <p:nvSpPr>
          <p:cNvPr id="96260" name="Rectangle 3"/>
          <p:cNvSpPr>
            <a:spLocks noGrp="1" noChangeArrowheads="1"/>
          </p:cNvSpPr>
          <p:nvPr>
            <p:ph type="body" idx="1"/>
          </p:nvPr>
        </p:nvSpPr>
        <p:spPr>
          <a:noFill/>
          <a:ln w="9525"/>
        </p:spPr>
        <p:txBody>
          <a:bodyPr/>
          <a:lstStyle/>
          <a:p>
            <a:endParaRPr lang="en-US"/>
          </a:p>
        </p:txBody>
      </p:sp>
    </p:spTree>
    <p:extLst>
      <p:ext uri="{BB962C8B-B14F-4D97-AF65-F5344CB8AC3E}">
        <p14:creationId xmlns:p14="http://schemas.microsoft.com/office/powerpoint/2010/main" val="2438603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charset="0"/>
                <a:ea typeface="+mn-ea"/>
                <a:cs typeface="+mn-cs"/>
              </a:rPr>
              <a:t>How does the slow contraction vs. the quick contraction make a difference in how it transfers to heat?</a:t>
            </a:r>
          </a:p>
          <a:p>
            <a:br>
              <a:rPr lang="en-US" dirty="0"/>
            </a:br>
            <a:endParaRPr lang="en-US" dirty="0"/>
          </a:p>
          <a:p>
            <a:r>
              <a:rPr lang="en-US" dirty="0"/>
              <a:t>Acceleration is efficient!!!!</a:t>
            </a:r>
          </a:p>
          <a:p>
            <a:r>
              <a:rPr lang="en-US" dirty="0"/>
              <a:t>Deceleration</a:t>
            </a:r>
            <a:r>
              <a:rPr lang="en-US" baseline="0" dirty="0"/>
              <a:t> is inefficient!</a:t>
            </a:r>
          </a:p>
          <a:p>
            <a:r>
              <a:rPr lang="en-US" baseline="0" dirty="0"/>
              <a:t>Where can you apply Bernoulli?</a:t>
            </a:r>
            <a:endParaRPr lang="en-US" dirty="0"/>
          </a:p>
        </p:txBody>
      </p:sp>
      <p:sp>
        <p:nvSpPr>
          <p:cNvPr id="4" name="Slide Number Placeholder 3"/>
          <p:cNvSpPr>
            <a:spLocks noGrp="1"/>
          </p:cNvSpPr>
          <p:nvPr>
            <p:ph type="sldNum" sz="quarter" idx="10"/>
          </p:nvPr>
        </p:nvSpPr>
        <p:spPr/>
        <p:txBody>
          <a:bodyPr/>
          <a:lstStyle/>
          <a:p>
            <a:fld id="{EEE39C52-D8B9-4A80-B833-AFF9EDC5447A}" type="slidenum">
              <a:rPr lang="en-US" smtClean="0"/>
              <a:t>15</a:t>
            </a:fld>
            <a:endParaRPr lang="en-US"/>
          </a:p>
        </p:txBody>
      </p:sp>
    </p:spTree>
    <p:extLst>
      <p:ext uri="{BB962C8B-B14F-4D97-AF65-F5344CB8AC3E}">
        <p14:creationId xmlns:p14="http://schemas.microsoft.com/office/powerpoint/2010/main" val="2538217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20</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A6E741-3498-406C-996F-BD426169E973}" type="slidenum">
              <a:rPr lang="en-US"/>
              <a:pPr/>
              <a:t>21</a:t>
            </a:fld>
            <a:endParaRPr lang="en-US"/>
          </a:p>
        </p:txBody>
      </p:sp>
      <p:sp>
        <p:nvSpPr>
          <p:cNvPr id="145410" name="Rectangle 2"/>
          <p:cNvSpPr>
            <a:spLocks noGrp="1" noRot="1" noChangeAspect="1" noChangeArrowheads="1" noTextEdit="1"/>
          </p:cNvSpPr>
          <p:nvPr>
            <p:ph type="sldImg"/>
          </p:nvPr>
        </p:nvSpPr>
        <p:spPr>
          <a:xfrm>
            <a:off x="457200" y="720725"/>
            <a:ext cx="6400800" cy="3600450"/>
          </a:xfrm>
          <a:ln/>
        </p:spPr>
      </p:sp>
      <p:sp>
        <p:nvSpPr>
          <p:cNvPr id="145411"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42797725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5099EF-FE16-4F89-A334-AC1F82364EA9}" type="slidenum">
              <a:rPr lang="en-US"/>
              <a:pPr/>
              <a:t>22</a:t>
            </a:fld>
            <a:endParaRPr lang="en-US"/>
          </a:p>
        </p:txBody>
      </p:sp>
      <p:sp>
        <p:nvSpPr>
          <p:cNvPr id="299010" name="Rectangle 2"/>
          <p:cNvSpPr>
            <a:spLocks noGrp="1" noRot="1" noChangeAspect="1" noChangeArrowheads="1" noTextEdit="1"/>
          </p:cNvSpPr>
          <p:nvPr>
            <p:ph type="sldImg"/>
          </p:nvPr>
        </p:nvSpPr>
        <p:spPr>
          <a:xfrm>
            <a:off x="457200" y="720725"/>
            <a:ext cx="6400800" cy="3600450"/>
          </a:xfrm>
          <a:ln/>
        </p:spPr>
      </p:sp>
      <p:sp>
        <p:nvSpPr>
          <p:cNvPr id="299011" name="Rectangle 3"/>
          <p:cNvSpPr>
            <a:spLocks noGrp="1" noChangeArrowheads="1"/>
          </p:cNvSpPr>
          <p:nvPr>
            <p:ph type="body" idx="1"/>
          </p:nvPr>
        </p:nvSpPr>
        <p:spPr>
          <a:xfrm>
            <a:off x="974725" y="4560889"/>
            <a:ext cx="5365750" cy="4319587"/>
          </a:xfrm>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99447259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5313700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1021968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85463911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190782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712257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32070165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37563259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343866523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164171764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17357855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227613328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21766181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24607051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7938573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49622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0378034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300135864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675517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328055242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9916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63857526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219973899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27855" y="6301991"/>
            <a:ext cx="2286000" cy="533400"/>
          </a:xfrm>
        </p:spPr>
        <p:txBody>
          <a:bodyPr/>
          <a:lstStyle>
            <a:lvl1pPr>
              <a:defRPr sz="105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p:cNvSpPr>
            <a:spLocks noGrp="1"/>
          </p:cNvSpPr>
          <p:nvPr>
            <p:ph type="body" sz="quarter" idx="13" hasCustomPrompt="1"/>
          </p:nvPr>
        </p:nvSpPr>
        <p:spPr>
          <a:xfrm>
            <a:off x="533400" y="152400"/>
            <a:ext cx="8001000" cy="1143000"/>
          </a:xfrm>
        </p:spPr>
        <p:txBody>
          <a:bodyPr anchor="ctr"/>
          <a:lstStyle>
            <a:lvl1pPr marL="0" indent="0" algn="ctr">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Real Title</a:t>
            </a:r>
          </a:p>
        </p:txBody>
      </p:sp>
    </p:spTree>
    <p:extLst>
      <p:ext uri="{BB962C8B-B14F-4D97-AF65-F5344CB8AC3E}">
        <p14:creationId xmlns:p14="http://schemas.microsoft.com/office/powerpoint/2010/main" val="160552887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4082832909"/>
      </p:ext>
    </p:extLst>
  </p:cSld>
  <p:clrMap bg1="lt1" tx1="dk1" bg2="lt2" tx2="dk2" accent1="accent1" accent2="accent2" accent3="accent3" accent4="accent4" accent5="accent5" accent6="accent6" hlink="hlink" folHlink="folHlink"/>
  <p:sldLayoutIdLst>
    <p:sldLayoutId id="2147484138" r:id="rId1"/>
    <p:sldLayoutId id="2147484139" r:id="rId2"/>
    <p:sldLayoutId id="2147484140" r:id="rId3"/>
    <p:sldLayoutId id="2147484141" r:id="rId4"/>
    <p:sldLayoutId id="2147484142" r:id="rId5"/>
    <p:sldLayoutId id="2147484143" r:id="rId6"/>
    <p:sldLayoutId id="2147484144" r:id="rId7"/>
    <p:sldLayoutId id="2147484145" r:id="rId8"/>
    <p:sldLayoutId id="2147484146" r:id="rId9"/>
    <p:sldLayoutId id="2147484147" r:id="rId10"/>
    <p:sldLayoutId id="2147484148" r:id="rId11"/>
    <p:sldLayoutId id="2147484149" r:id="rId12"/>
    <p:sldLayoutId id="2147484150" r:id="rId13"/>
    <p:sldLayoutId id="2147484151" r:id="rId14"/>
    <p:sldLayoutId id="2147484152" r:id="rId15"/>
    <p:sldLayoutId id="2147484153" r:id="rId16"/>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315048577"/>
      </p:ext>
    </p:extLst>
  </p:cSld>
  <p:clrMap bg1="lt1" tx1="dk1" bg2="lt2" tx2="dk2" accent1="accent1" accent2="accent2" accent3="accent3" accent4="accent4" accent5="accent5" accent6="accent6" hlink="hlink" folHlink="folHlink"/>
  <p:sldLayoutIdLst>
    <p:sldLayoutId id="2147484155" r:id="rId1"/>
    <p:sldLayoutId id="2147484156" r:id="rId2"/>
    <p:sldLayoutId id="2147484157" r:id="rId3"/>
    <p:sldLayoutId id="2147484158" r:id="rId4"/>
    <p:sldLayoutId id="2147484159" r:id="rId5"/>
    <p:sldLayoutId id="2147484160" r:id="rId6"/>
    <p:sldLayoutId id="2147484161" r:id="rId7"/>
    <p:sldLayoutId id="2147484162" r:id="rId8"/>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6.png"/><Relationship Id="rId3" Type="http://schemas.openxmlformats.org/officeDocument/2006/relationships/tags" Target="../tags/tag2.xml"/><Relationship Id="rId7" Type="http://schemas.openxmlformats.org/officeDocument/2006/relationships/notesSlide" Target="../notesSlides/notesSlide4.xml"/><Relationship Id="rId12" Type="http://schemas.openxmlformats.org/officeDocument/2006/relationships/image" Target="../media/image25.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Layout" Target="../slideLayouts/slideLayout18.xml"/><Relationship Id="rId11" Type="http://schemas.openxmlformats.org/officeDocument/2006/relationships/image" Target="../media/image24.wmf"/><Relationship Id="rId5" Type="http://schemas.openxmlformats.org/officeDocument/2006/relationships/tags" Target="../tags/tag4.xml"/><Relationship Id="rId15" Type="http://schemas.openxmlformats.org/officeDocument/2006/relationships/image" Target="../media/image28.png"/><Relationship Id="rId10" Type="http://schemas.openxmlformats.org/officeDocument/2006/relationships/oleObject" Target="../embeddings/oleObject2.bin"/><Relationship Id="rId4" Type="http://schemas.openxmlformats.org/officeDocument/2006/relationships/tags" Target="../tags/tag3.xml"/><Relationship Id="rId9" Type="http://schemas.openxmlformats.org/officeDocument/2006/relationships/image" Target="../media/image23.wmf"/><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3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image" Target="../media/image3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oleObject" Target="../embeddings/oleObject3.bin"/><Relationship Id="rId18" Type="http://schemas.openxmlformats.org/officeDocument/2006/relationships/image" Target="../media/image39.pn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220.png"/><Relationship Id="rId17" Type="http://schemas.openxmlformats.org/officeDocument/2006/relationships/image" Target="../media/image38.png"/><Relationship Id="rId2" Type="http://schemas.openxmlformats.org/officeDocument/2006/relationships/tags" Target="../tags/tag11.xml"/><Relationship Id="rId16" Type="http://schemas.openxmlformats.org/officeDocument/2006/relationships/image" Target="../media/image37.png"/><Relationship Id="rId20" Type="http://schemas.openxmlformats.org/officeDocument/2006/relationships/image" Target="../media/image31.png"/><Relationship Id="rId1" Type="http://schemas.openxmlformats.org/officeDocument/2006/relationships/vmlDrawing" Target="../drawings/vmlDrawing2.vml"/><Relationship Id="rId6" Type="http://schemas.openxmlformats.org/officeDocument/2006/relationships/tags" Target="../tags/tag15.xml"/><Relationship Id="rId5" Type="http://schemas.openxmlformats.org/officeDocument/2006/relationships/tags" Target="../tags/tag14.xml"/><Relationship Id="rId15" Type="http://schemas.openxmlformats.org/officeDocument/2006/relationships/image" Target="../media/image36.png"/><Relationship Id="rId19" Type="http://schemas.openxmlformats.org/officeDocument/2006/relationships/image" Target="../media/image40.png"/><Relationship Id="rId4" Type="http://schemas.openxmlformats.org/officeDocument/2006/relationships/tags" Target="../tags/tag13.xml"/><Relationship Id="rId9" Type="http://schemas.openxmlformats.org/officeDocument/2006/relationships/image" Target="../media/image35.png"/><Relationship Id="rId14" Type="http://schemas.openxmlformats.org/officeDocument/2006/relationships/image" Target="../media/image23.wmf"/></Relationships>
</file>

<file path=ppt/slides/_rels/slide17.xml.rels><?xml version="1.0" encoding="UTF-8" standalone="yes"?>
<Relationships xmlns="http://schemas.openxmlformats.org/package/2006/relationships"><Relationship Id="rId13" Type="http://schemas.openxmlformats.org/officeDocument/2006/relationships/image" Target="../media/image38.png"/><Relationship Id="rId3" Type="http://schemas.openxmlformats.org/officeDocument/2006/relationships/image" Target="../media/image41.png"/><Relationship Id="rId12" Type="http://schemas.openxmlformats.org/officeDocument/2006/relationships/image" Target="../media/image220.png"/><Relationship Id="rId2" Type="http://schemas.openxmlformats.org/officeDocument/2006/relationships/slideLayout" Target="../slideLayouts/slideLayout21.xml"/><Relationship Id="rId1" Type="http://schemas.openxmlformats.org/officeDocument/2006/relationships/tags" Target="../tags/tag17.xml"/><Relationship Id="rId5" Type="http://schemas.openxmlformats.org/officeDocument/2006/relationships/image" Target="../media/image35.png"/><Relationship Id="rId4" Type="http://schemas.openxmlformats.org/officeDocument/2006/relationships/hyperlink" Target="https://il.water.usgs.gov/proj/feq/fequtl98.i2h/4_7aupdate.html" TargetMode="Externa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32.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cad.onshape.com/documents/8d924b2549acff380e424b34/w/6f6ca29fcfafb80335db3181/e/1a5474eda4218a2ac7a46f59"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24.xml"/><Relationship Id="rId7" Type="http://schemas.openxmlformats.org/officeDocument/2006/relationships/image" Target="../media/image4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notesSlide" Target="../notesSlides/notesSlide8.xml"/><Relationship Id="rId5" Type="http://schemas.openxmlformats.org/officeDocument/2006/relationships/slideLayout" Target="../slideLayouts/slideLayout18.xml"/><Relationship Id="rId10" Type="http://schemas.openxmlformats.org/officeDocument/2006/relationships/image" Target="../media/image49.png"/><Relationship Id="rId4" Type="http://schemas.openxmlformats.org/officeDocument/2006/relationships/tags" Target="../tags/tag25.xml"/><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28.xml"/><Relationship Id="rId7" Type="http://schemas.openxmlformats.org/officeDocument/2006/relationships/notesSlide" Target="../notesSlides/notesSlide9.xml"/><Relationship Id="rId12" Type="http://schemas.openxmlformats.org/officeDocument/2006/relationships/image" Target="../media/image47.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1.xml"/><Relationship Id="rId11" Type="http://schemas.openxmlformats.org/officeDocument/2006/relationships/image" Target="../media/image52.png"/><Relationship Id="rId5" Type="http://schemas.openxmlformats.org/officeDocument/2006/relationships/tags" Target="../tags/tag30.xml"/><Relationship Id="rId10" Type="http://schemas.openxmlformats.org/officeDocument/2006/relationships/image" Target="../media/image51.png"/><Relationship Id="rId4" Type="http://schemas.openxmlformats.org/officeDocument/2006/relationships/tags" Target="../tags/tag29.xml"/><Relationship Id="rId9"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xml"/><Relationship Id="rId1" Type="http://schemas.openxmlformats.org/officeDocument/2006/relationships/tags" Target="../tags/tag31.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8.xml"/><Relationship Id="rId1" Type="http://schemas.openxmlformats.org/officeDocument/2006/relationships/tags" Target="../tags/tag3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tags" Target="../tags/tag35.xml"/><Relationship Id="rId7" Type="http://schemas.openxmlformats.org/officeDocument/2006/relationships/notesSlide" Target="../notesSlides/notesSlide12.xml"/><Relationship Id="rId12" Type="http://schemas.openxmlformats.org/officeDocument/2006/relationships/image" Target="../media/image5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slideLayout" Target="../slideLayouts/slideLayout21.xml"/><Relationship Id="rId11" Type="http://schemas.openxmlformats.org/officeDocument/2006/relationships/image" Target="../media/image55.png"/><Relationship Id="rId5" Type="http://schemas.openxmlformats.org/officeDocument/2006/relationships/tags" Target="../tags/tag37.xml"/><Relationship Id="rId10" Type="http://schemas.openxmlformats.org/officeDocument/2006/relationships/hyperlink" Target="https://github.com/AguaClara/CEE4540_Master/blob/master/Summary%20Sheets/Derivation_minor_loss_equation.md" TargetMode="External"/><Relationship Id="rId4" Type="http://schemas.openxmlformats.org/officeDocument/2006/relationships/tags" Target="../tags/tag36.xml"/><Relationship Id="rId9" Type="http://schemas.openxmlformats.org/officeDocument/2006/relationships/hyperlink" Target="https://github.com/AguaClara/CEE4540_Master/blob/master/AguaClara%20Water%20Treatment%20Plant%20Design/Chapter%201_Fluids%20Review/Derivation_minor_loss_equation.md" TargetMode="External"/><Relationship Id="rId1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40.xml"/><Relationship Id="rId7" Type="http://schemas.openxmlformats.org/officeDocument/2006/relationships/image" Target="../media/image5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notesSlide" Target="../notesSlides/notesSlide14.xml"/><Relationship Id="rId11" Type="http://schemas.openxmlformats.org/officeDocument/2006/relationships/image" Target="../media/image59.jpeg"/><Relationship Id="rId5" Type="http://schemas.openxmlformats.org/officeDocument/2006/relationships/slideLayout" Target="../slideLayouts/slideLayout21.xml"/><Relationship Id="rId10" Type="http://schemas.openxmlformats.org/officeDocument/2006/relationships/image" Target="../media/image58.png"/><Relationship Id="rId4" Type="http://schemas.openxmlformats.org/officeDocument/2006/relationships/tags" Target="../tags/tag41.xml"/><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24.xml"/><Relationship Id="rId7" Type="http://schemas.openxmlformats.org/officeDocument/2006/relationships/image" Target="../media/image62.png"/><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notesSlide" Target="../notesSlides/notesSlide15.xml"/><Relationship Id="rId9"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46.xml"/><Relationship Id="rId7" Type="http://schemas.openxmlformats.org/officeDocument/2006/relationships/image" Target="../media/image32.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notesSlide" Target="../notesSlides/notesSlide16.xml"/><Relationship Id="rId5" Type="http://schemas.openxmlformats.org/officeDocument/2006/relationships/slideLayout" Target="../slideLayouts/slideLayout18.xml"/><Relationship Id="rId10" Type="http://schemas.openxmlformats.org/officeDocument/2006/relationships/image" Target="../media/image42.png"/><Relationship Id="rId4" Type="http://schemas.openxmlformats.org/officeDocument/2006/relationships/tags" Target="../tags/tag47.xml"/><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49.xml"/><Relationship Id="rId1" Type="http://schemas.openxmlformats.org/officeDocument/2006/relationships/tags" Target="../tags/tag48.xml"/><Relationship Id="rId5" Type="http://schemas.openxmlformats.org/officeDocument/2006/relationships/image" Target="../media/image65.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52.xml"/><Relationship Id="rId7" Type="http://schemas.openxmlformats.org/officeDocument/2006/relationships/image" Target="../media/image3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notesSlide" Target="../notesSlides/notesSlide17.xml"/><Relationship Id="rId5" Type="http://schemas.openxmlformats.org/officeDocument/2006/relationships/slideLayout" Target="../slideLayouts/slideLayout18.xml"/><Relationship Id="rId10" Type="http://schemas.openxmlformats.org/officeDocument/2006/relationships/image" Target="../media/image67.png"/><Relationship Id="rId4" Type="http://schemas.openxmlformats.org/officeDocument/2006/relationships/tags" Target="../tags/tag53.xml"/><Relationship Id="rId9" Type="http://schemas.openxmlformats.org/officeDocument/2006/relationships/image" Target="../media/image64.png"/></Relationships>
</file>

<file path=ppt/slides/_rels/slide3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hyperlink" Target="https://aguaclara.github.io/Textbook/Review/Review_Fluid_Mechanics.html#head-loss-elevation-difference-trick" TargetMode="Externa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image" Target="../media/image69.png"/><Relationship Id="rId17" Type="http://schemas.openxmlformats.org/officeDocument/2006/relationships/image" Target="../media/image66.png"/><Relationship Id="rId2" Type="http://schemas.openxmlformats.org/officeDocument/2006/relationships/tags" Target="../tags/tag55.xml"/><Relationship Id="rId16" Type="http://schemas.openxmlformats.org/officeDocument/2006/relationships/image" Target="../media/image42.png"/><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image" Target="../media/image68.png"/><Relationship Id="rId5" Type="http://schemas.openxmlformats.org/officeDocument/2006/relationships/tags" Target="../tags/tag58.xml"/><Relationship Id="rId15" Type="http://schemas.openxmlformats.org/officeDocument/2006/relationships/image" Target="../media/image64.png"/><Relationship Id="rId10" Type="http://schemas.openxmlformats.org/officeDocument/2006/relationships/image" Target="../media/image32.png"/><Relationship Id="rId4" Type="http://schemas.openxmlformats.org/officeDocument/2006/relationships/tags" Target="../tags/tag57.xml"/><Relationship Id="rId9" Type="http://schemas.openxmlformats.org/officeDocument/2006/relationships/notesSlide" Target="../notesSlides/notesSlide18.xml"/><Relationship Id="rId1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image" Target="../media/image72.jpeg"/><Relationship Id="rId4" Type="http://schemas.openxmlformats.org/officeDocument/2006/relationships/image" Target="../media/image71.jpe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tags" Target="../tags/tag63.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21.xml"/><Relationship Id="rId11" Type="http://schemas.openxmlformats.org/officeDocument/2006/relationships/image" Target="../media/image79.png"/><Relationship Id="rId5" Type="http://schemas.openxmlformats.org/officeDocument/2006/relationships/tags" Target="../tags/tag65.xml"/><Relationship Id="rId10" Type="http://schemas.openxmlformats.org/officeDocument/2006/relationships/image" Target="../media/image78.png"/><Relationship Id="rId4" Type="http://schemas.openxmlformats.org/officeDocument/2006/relationships/tags" Target="../tags/tag64.xml"/><Relationship Id="rId9" Type="http://schemas.openxmlformats.org/officeDocument/2006/relationships/image" Target="../media/image77.png"/></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1.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p:txBody>
          <a:bodyPr/>
          <a:lstStyle/>
          <a:p>
            <a:r>
              <a:rPr lang="en-US"/>
              <a:t>Head loss, shear, vena contracta, and other concepts that enable a “smart fluids” design</a:t>
            </a:r>
          </a:p>
          <a:p>
            <a:endParaRPr lang="en-US" dirty="0"/>
          </a:p>
        </p:txBody>
      </p:sp>
      <p:sp>
        <p:nvSpPr>
          <p:cNvPr id="2050" name="Rectangle 2"/>
          <p:cNvSpPr>
            <a:spLocks noGrp="1" noChangeArrowheads="1"/>
          </p:cNvSpPr>
          <p:nvPr>
            <p:ph type="title"/>
          </p:nvPr>
        </p:nvSpPr>
        <p:spPr/>
        <p:txBody>
          <a:bodyPr/>
          <a:lstStyle/>
          <a:p>
            <a:r>
              <a:rPr lang="en-US"/>
              <a:t>Fluids Review</a:t>
            </a:r>
            <a:endParaRPr lang="en-US" dirty="0"/>
          </a:p>
        </p:txBody>
      </p:sp>
      <p:pic>
        <p:nvPicPr>
          <p:cNvPr id="6" name="Picture 3"/>
          <p:cNvPicPr>
            <a:picLocks noChangeAspect="1" noChangeArrowheads="1"/>
          </p:cNvPicPr>
          <p:nvPr/>
        </p:nvPicPr>
        <p:blipFill>
          <a:blip r:embed="rId3" cstate="print"/>
          <a:srcRect/>
          <a:stretch>
            <a:fillRect/>
          </a:stretch>
        </p:blipFill>
        <p:spPr bwMode="auto">
          <a:xfrm>
            <a:off x="5424245" y="1243647"/>
            <a:ext cx="3133795" cy="2798860"/>
          </a:xfrm>
          <a:prstGeom prst="rect">
            <a:avLst/>
          </a:prstGeom>
          <a:noFill/>
          <a:ln w="9525">
            <a:noFill/>
            <a:miter lim="800000"/>
            <a:headEnd/>
            <a:tailEnd/>
          </a:ln>
          <a:effectLst/>
        </p:spPr>
      </p:pic>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5170781" y="4042507"/>
            <a:ext cx="4228051" cy="2801084"/>
          </a:xfrm>
          <a:prstGeom prst="rect">
            <a:avLst/>
          </a:prstGeom>
          <a:noFill/>
          <a:ln>
            <a:noFill/>
          </a:ln>
        </p:spPr>
      </p:pic>
      <p:pic>
        <p:nvPicPr>
          <p:cNvPr id="7" name="Picture 6">
            <a:extLst>
              <a:ext uri="{FF2B5EF4-FFF2-40B4-BE49-F238E27FC236}">
                <a16:creationId xmlns:a16="http://schemas.microsoft.com/office/drawing/2014/main" id="{819B01D0-3188-42BF-9A44-1D5BAC38EACC}"/>
              </a:ext>
            </a:extLst>
          </p:cNvPr>
          <p:cNvPicPr>
            <a:picLocks noChangeAspect="1"/>
          </p:cNvPicPr>
          <p:nvPr/>
        </p:nvPicPr>
        <p:blipFill>
          <a:blip r:embed="rId5"/>
          <a:stretch>
            <a:fillRect/>
          </a:stretch>
        </p:blipFill>
        <p:spPr>
          <a:xfrm>
            <a:off x="8943713" y="1605821"/>
            <a:ext cx="3014954" cy="1823179"/>
          </a:xfrm>
          <a:prstGeom prst="rect">
            <a:avLst/>
          </a:prstGeom>
        </p:spPr>
      </p:pic>
      <p:pic>
        <p:nvPicPr>
          <p:cNvPr id="2" name="Picture 1">
            <a:extLst>
              <a:ext uri="{FF2B5EF4-FFF2-40B4-BE49-F238E27FC236}">
                <a16:creationId xmlns:a16="http://schemas.microsoft.com/office/drawing/2014/main" id="{C95897E1-74DC-499A-8977-60E3C13BEEB0}"/>
              </a:ext>
            </a:extLst>
          </p:cNvPr>
          <p:cNvPicPr>
            <a:picLocks noChangeAspect="1"/>
          </p:cNvPicPr>
          <p:nvPr/>
        </p:nvPicPr>
        <p:blipFill>
          <a:blip r:embed="rId6"/>
          <a:stretch>
            <a:fillRect/>
          </a:stretch>
        </p:blipFill>
        <p:spPr>
          <a:xfrm>
            <a:off x="9981824" y="3537679"/>
            <a:ext cx="1780684" cy="330591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4AA82159-CE37-4B14-876A-0389BE75E851}"/>
              </a:ext>
            </a:extLst>
          </p:cNvPr>
          <p:cNvPicPr>
            <a:picLocks noChangeAspect="1"/>
          </p:cNvPicPr>
          <p:nvPr/>
        </p:nvPicPr>
        <p:blipFill>
          <a:blip r:embed="rId2"/>
          <a:stretch>
            <a:fillRect/>
          </a:stretch>
        </p:blipFill>
        <p:spPr>
          <a:xfrm>
            <a:off x="8751238" y="5237436"/>
            <a:ext cx="789808" cy="1548026"/>
          </a:xfrm>
          <a:prstGeom prst="rect">
            <a:avLst/>
          </a:prstGeom>
        </p:spPr>
      </p:pic>
      <p:pic>
        <p:nvPicPr>
          <p:cNvPr id="24" name="Picture 23">
            <a:extLst>
              <a:ext uri="{FF2B5EF4-FFF2-40B4-BE49-F238E27FC236}">
                <a16:creationId xmlns:a16="http://schemas.microsoft.com/office/drawing/2014/main" id="{99927D69-482A-4E18-8DA8-FECC540E9124}"/>
              </a:ext>
            </a:extLst>
          </p:cNvPr>
          <p:cNvPicPr>
            <a:picLocks noChangeAspect="1"/>
          </p:cNvPicPr>
          <p:nvPr/>
        </p:nvPicPr>
        <p:blipFill>
          <a:blip r:embed="rId2"/>
          <a:stretch>
            <a:fillRect/>
          </a:stretch>
        </p:blipFill>
        <p:spPr>
          <a:xfrm rot="10800000">
            <a:off x="2994873" y="5294391"/>
            <a:ext cx="789808" cy="1548026"/>
          </a:xfrm>
          <a:prstGeom prst="rect">
            <a:avLst/>
          </a:prstGeom>
        </p:spPr>
      </p:pic>
      <p:sp>
        <p:nvSpPr>
          <p:cNvPr id="2" name="Title 1"/>
          <p:cNvSpPr>
            <a:spLocks noGrp="1"/>
          </p:cNvSpPr>
          <p:nvPr>
            <p:ph type="title"/>
          </p:nvPr>
        </p:nvSpPr>
        <p:spPr/>
        <p:txBody>
          <a:bodyPr/>
          <a:lstStyle/>
          <a:p>
            <a:r>
              <a:rPr lang="en-US" dirty="0"/>
              <a:t>Streamlines</a:t>
            </a:r>
          </a:p>
        </p:txBody>
      </p:sp>
      <p:sp>
        <p:nvSpPr>
          <p:cNvPr id="3" name="Content Placeholder 2"/>
          <p:cNvSpPr>
            <a:spLocks noGrp="1"/>
          </p:cNvSpPr>
          <p:nvPr>
            <p:ph idx="1"/>
          </p:nvPr>
        </p:nvSpPr>
        <p:spPr/>
        <p:txBody>
          <a:bodyPr/>
          <a:lstStyle/>
          <a:p>
            <a:r>
              <a:rPr lang="en-US" dirty="0"/>
              <a:t>Draw the streamlines that begin on the upstream </a:t>
            </a:r>
            <a:br>
              <a:rPr lang="en-US" dirty="0"/>
            </a:br>
            <a:r>
              <a:rPr lang="en-US" dirty="0"/>
              <a:t>side of the object for these two cases</a:t>
            </a:r>
          </a:p>
          <a:p>
            <a:r>
              <a:rPr lang="en-US" dirty="0"/>
              <a:t>Which object has the larger wake?</a:t>
            </a:r>
          </a:p>
          <a:p>
            <a:r>
              <a:rPr lang="en-US" dirty="0"/>
              <a:t>Which object has the lower pressure in the wake? (if streamlines are bending hard at the point of separation, then the streamlines will be close together…)</a:t>
            </a:r>
          </a:p>
        </p:txBody>
      </p:sp>
      <p:grpSp>
        <p:nvGrpSpPr>
          <p:cNvPr id="5" name="Group 4"/>
          <p:cNvGrpSpPr/>
          <p:nvPr/>
        </p:nvGrpSpPr>
        <p:grpSpPr>
          <a:xfrm>
            <a:off x="1346682" y="5557891"/>
            <a:ext cx="1289193" cy="937595"/>
            <a:chOff x="7002783" y="4342598"/>
            <a:chExt cx="838200" cy="609600"/>
          </a:xfrm>
        </p:grpSpPr>
        <p:cxnSp>
          <p:nvCxnSpPr>
            <p:cNvPr id="7" name="Straight Arrow Connector 6"/>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6862978" y="5561179"/>
            <a:ext cx="1307374" cy="950817"/>
            <a:chOff x="7002783" y="4342598"/>
            <a:chExt cx="838200" cy="609600"/>
          </a:xfrm>
        </p:grpSpPr>
        <p:cxnSp>
          <p:nvCxnSpPr>
            <p:cNvPr id="15" name="Straight Arrow Connector 14"/>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42B37FF5-E127-44AF-BC99-F95140E3C69B}"/>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69568" y="128048"/>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61BDE2C-E2D5-4157-A58C-5A3BDFD99CDC}"/>
              </a:ext>
            </a:extLst>
          </p:cNvPr>
          <p:cNvSpPr/>
          <p:nvPr/>
        </p:nvSpPr>
        <p:spPr>
          <a:xfrm>
            <a:off x="7508232" y="5117654"/>
            <a:ext cx="5217459" cy="924991"/>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800812 h 809478"/>
              <a:gd name="connsiteX1" fmla="*/ 1882589 w 5217459"/>
              <a:gd name="connsiteY1" fmla="*/ 800812 h 809478"/>
              <a:gd name="connsiteX2" fmla="*/ 1246095 w 5217459"/>
              <a:gd name="connsiteY2" fmla="*/ 20883 h 809478"/>
              <a:gd name="connsiteX3" fmla="*/ 5217459 w 5217459"/>
              <a:gd name="connsiteY3" fmla="*/ 29848 h 809478"/>
              <a:gd name="connsiteX0" fmla="*/ 0 w 5217459"/>
              <a:gd name="connsiteY0" fmla="*/ 1018426 h 1027092"/>
              <a:gd name="connsiteX1" fmla="*/ 1882589 w 5217459"/>
              <a:gd name="connsiteY1" fmla="*/ 1018426 h 1027092"/>
              <a:gd name="connsiteX2" fmla="*/ 1246095 w 5217459"/>
              <a:gd name="connsiteY2" fmla="*/ 238497 h 1027092"/>
              <a:gd name="connsiteX3" fmla="*/ 5217459 w 5217459"/>
              <a:gd name="connsiteY3" fmla="*/ 247462 h 1027092"/>
              <a:gd name="connsiteX0" fmla="*/ 0 w 5217459"/>
              <a:gd name="connsiteY0" fmla="*/ 955614 h 964280"/>
              <a:gd name="connsiteX1" fmla="*/ 1882589 w 5217459"/>
              <a:gd name="connsiteY1" fmla="*/ 955614 h 964280"/>
              <a:gd name="connsiteX2" fmla="*/ 1156448 w 5217459"/>
              <a:gd name="connsiteY2" fmla="*/ 265332 h 964280"/>
              <a:gd name="connsiteX3" fmla="*/ 5217459 w 5217459"/>
              <a:gd name="connsiteY3" fmla="*/ 184650 h 964280"/>
              <a:gd name="connsiteX0" fmla="*/ 0 w 5217459"/>
              <a:gd name="connsiteY0" fmla="*/ 781509 h 790175"/>
              <a:gd name="connsiteX1" fmla="*/ 1882589 w 5217459"/>
              <a:gd name="connsiteY1" fmla="*/ 781509 h 790175"/>
              <a:gd name="connsiteX2" fmla="*/ 1156448 w 5217459"/>
              <a:gd name="connsiteY2" fmla="*/ 91227 h 790175"/>
              <a:gd name="connsiteX3" fmla="*/ 5217459 w 5217459"/>
              <a:gd name="connsiteY3" fmla="*/ 10545 h 790175"/>
              <a:gd name="connsiteX0" fmla="*/ 0 w 5217459"/>
              <a:gd name="connsiteY0" fmla="*/ 816371 h 825037"/>
              <a:gd name="connsiteX1" fmla="*/ 1882589 w 5217459"/>
              <a:gd name="connsiteY1" fmla="*/ 816371 h 825037"/>
              <a:gd name="connsiteX2" fmla="*/ 1156448 w 5217459"/>
              <a:gd name="connsiteY2" fmla="*/ 126089 h 825037"/>
              <a:gd name="connsiteX3" fmla="*/ 5217459 w 5217459"/>
              <a:gd name="connsiteY3" fmla="*/ 45407 h 825037"/>
              <a:gd name="connsiteX0" fmla="*/ 0 w 5217459"/>
              <a:gd name="connsiteY0" fmla="*/ 798295 h 806961"/>
              <a:gd name="connsiteX1" fmla="*/ 1882589 w 5217459"/>
              <a:gd name="connsiteY1" fmla="*/ 798295 h 806961"/>
              <a:gd name="connsiteX2" fmla="*/ 1156448 w 5217459"/>
              <a:gd name="connsiteY2" fmla="*/ 108013 h 806961"/>
              <a:gd name="connsiteX3" fmla="*/ 5217459 w 5217459"/>
              <a:gd name="connsiteY3" fmla="*/ 27331 h 806961"/>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96165 h 812136"/>
              <a:gd name="connsiteX1" fmla="*/ 1927412 w 5217459"/>
              <a:gd name="connsiteY1" fmla="*/ 805130 h 812136"/>
              <a:gd name="connsiteX2" fmla="*/ 1156448 w 5217459"/>
              <a:gd name="connsiteY2" fmla="*/ 105883 h 812136"/>
              <a:gd name="connsiteX3" fmla="*/ 5217459 w 5217459"/>
              <a:gd name="connsiteY3" fmla="*/ 25201 h 812136"/>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778059 h 794030"/>
              <a:gd name="connsiteX1" fmla="*/ 1927412 w 5217459"/>
              <a:gd name="connsiteY1" fmla="*/ 787024 h 794030"/>
              <a:gd name="connsiteX2" fmla="*/ 1156448 w 5217459"/>
              <a:gd name="connsiteY2" fmla="*/ 87777 h 794030"/>
              <a:gd name="connsiteX3" fmla="*/ 5217459 w 5217459"/>
              <a:gd name="connsiteY3" fmla="*/ 7095 h 794030"/>
              <a:gd name="connsiteX0" fmla="*/ 0 w 5217459"/>
              <a:gd name="connsiteY0" fmla="*/ 936725 h 952696"/>
              <a:gd name="connsiteX1" fmla="*/ 1927412 w 5217459"/>
              <a:gd name="connsiteY1" fmla="*/ 945690 h 952696"/>
              <a:gd name="connsiteX2" fmla="*/ 1156448 w 5217459"/>
              <a:gd name="connsiteY2" fmla="*/ 246443 h 952696"/>
              <a:gd name="connsiteX3" fmla="*/ 5217459 w 5217459"/>
              <a:gd name="connsiteY3" fmla="*/ 165761 h 952696"/>
              <a:gd name="connsiteX0" fmla="*/ 0 w 5217459"/>
              <a:gd name="connsiteY0" fmla="*/ 902536 h 918507"/>
              <a:gd name="connsiteX1" fmla="*/ 1927412 w 5217459"/>
              <a:gd name="connsiteY1" fmla="*/ 911501 h 918507"/>
              <a:gd name="connsiteX2" fmla="*/ 1210236 w 5217459"/>
              <a:gd name="connsiteY2" fmla="*/ 266042 h 918507"/>
              <a:gd name="connsiteX3" fmla="*/ 5217459 w 5217459"/>
              <a:gd name="connsiteY3" fmla="*/ 131572 h 918507"/>
              <a:gd name="connsiteX0" fmla="*/ 0 w 5217459"/>
              <a:gd name="connsiteY0" fmla="*/ 925019 h 940990"/>
              <a:gd name="connsiteX1" fmla="*/ 1927412 w 5217459"/>
              <a:gd name="connsiteY1" fmla="*/ 933984 h 940990"/>
              <a:gd name="connsiteX2" fmla="*/ 1192306 w 5217459"/>
              <a:gd name="connsiteY2" fmla="*/ 252666 h 940990"/>
              <a:gd name="connsiteX3" fmla="*/ 5217459 w 5217459"/>
              <a:gd name="connsiteY3" fmla="*/ 154055 h 940990"/>
              <a:gd name="connsiteX0" fmla="*/ 0 w 5217459"/>
              <a:gd name="connsiteY0" fmla="*/ 778444 h 794415"/>
              <a:gd name="connsiteX1" fmla="*/ 1927412 w 5217459"/>
              <a:gd name="connsiteY1" fmla="*/ 787409 h 794415"/>
              <a:gd name="connsiteX2" fmla="*/ 1192306 w 5217459"/>
              <a:gd name="connsiteY2" fmla="*/ 106091 h 794415"/>
              <a:gd name="connsiteX3" fmla="*/ 5217459 w 5217459"/>
              <a:gd name="connsiteY3" fmla="*/ 7480 h 794415"/>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192306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 name="connsiteX0" fmla="*/ 0 w 5217459"/>
              <a:gd name="connsiteY0" fmla="*/ 909020 h 924991"/>
              <a:gd name="connsiteX1" fmla="*/ 1927412 w 5217459"/>
              <a:gd name="connsiteY1" fmla="*/ 917985 h 924991"/>
              <a:gd name="connsiteX2" fmla="*/ 1264024 w 5217459"/>
              <a:gd name="connsiteY2" fmla="*/ 236667 h 924991"/>
              <a:gd name="connsiteX3" fmla="*/ 1922637 w 5217459"/>
              <a:gd name="connsiteY3" fmla="*/ 1193 h 924991"/>
              <a:gd name="connsiteX4" fmla="*/ 5217459 w 5217459"/>
              <a:gd name="connsiteY4" fmla="*/ 138056 h 924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7459" h="924991">
                <a:moveTo>
                  <a:pt x="0" y="909020"/>
                </a:moveTo>
                <a:cubicBezTo>
                  <a:pt x="750047" y="906031"/>
                  <a:pt x="1464236" y="938901"/>
                  <a:pt x="1927412" y="917985"/>
                </a:cubicBezTo>
                <a:cubicBezTo>
                  <a:pt x="1897529" y="574339"/>
                  <a:pt x="1683871" y="241149"/>
                  <a:pt x="1264024" y="236667"/>
                </a:cubicBezTo>
                <a:cubicBezTo>
                  <a:pt x="1154158" y="139151"/>
                  <a:pt x="1251778" y="17628"/>
                  <a:pt x="1922637" y="1193"/>
                </a:cubicBezTo>
                <a:cubicBezTo>
                  <a:pt x="2593496" y="-15242"/>
                  <a:pt x="4684757" y="143634"/>
                  <a:pt x="5217459" y="138056"/>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E67406EA-CE36-4E84-8C7D-7C3F827C3CEE}"/>
              </a:ext>
            </a:extLst>
          </p:cNvPr>
          <p:cNvPicPr>
            <a:picLocks noChangeAspect="1"/>
          </p:cNvPicPr>
          <p:nvPr/>
        </p:nvPicPr>
        <p:blipFill>
          <a:blip r:embed="rId3"/>
          <a:stretch>
            <a:fillRect/>
          </a:stretch>
        </p:blipFill>
        <p:spPr>
          <a:xfrm>
            <a:off x="9760688" y="-1"/>
            <a:ext cx="2431312" cy="3304873"/>
          </a:xfrm>
          <a:prstGeom prst="rect">
            <a:avLst/>
          </a:prstGeom>
        </p:spPr>
      </p:pic>
      <p:pic>
        <p:nvPicPr>
          <p:cNvPr id="26" name="Picture 25">
            <a:extLst>
              <a:ext uri="{FF2B5EF4-FFF2-40B4-BE49-F238E27FC236}">
                <a16:creationId xmlns:a16="http://schemas.microsoft.com/office/drawing/2014/main" id="{A0BE269B-6B30-4E8C-9316-670F43EBF48B}"/>
              </a:ext>
            </a:extLst>
          </p:cNvPr>
          <p:cNvPicPr>
            <a:picLocks noChangeAspect="1"/>
          </p:cNvPicPr>
          <p:nvPr/>
        </p:nvPicPr>
        <p:blipFill>
          <a:blip r:embed="rId2"/>
          <a:stretch>
            <a:fillRect/>
          </a:stretch>
        </p:blipFill>
        <p:spPr>
          <a:xfrm>
            <a:off x="8751238" y="5237436"/>
            <a:ext cx="789808" cy="1548026"/>
          </a:xfrm>
          <a:prstGeom prst="rect">
            <a:avLst/>
          </a:prstGeom>
        </p:spPr>
      </p:pic>
    </p:spTree>
    <p:extLst>
      <p:ext uri="{BB962C8B-B14F-4D97-AF65-F5344CB8AC3E}">
        <p14:creationId xmlns:p14="http://schemas.microsoft.com/office/powerpoint/2010/main" val="41070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1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1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28600"/>
            <a:ext cx="8041283" cy="1143000"/>
          </a:xfrm>
        </p:spPr>
        <p:txBody>
          <a:bodyPr/>
          <a:lstStyle/>
          <a:p>
            <a:r>
              <a:rPr lang="en-US" dirty="0"/>
              <a:t>Why is there drag?</a:t>
            </a:r>
          </a:p>
        </p:txBody>
      </p:sp>
      <p:sp>
        <p:nvSpPr>
          <p:cNvPr id="3" name="Content Placeholder 2"/>
          <p:cNvSpPr>
            <a:spLocks noGrp="1"/>
          </p:cNvSpPr>
          <p:nvPr>
            <p:ph idx="1"/>
          </p:nvPr>
        </p:nvSpPr>
        <p:spPr>
          <a:xfrm>
            <a:off x="457200" y="1600200"/>
            <a:ext cx="7126941" cy="4525963"/>
          </a:xfrm>
        </p:spPr>
        <p:txBody>
          <a:bodyPr/>
          <a:lstStyle/>
          <a:p>
            <a:r>
              <a:rPr lang="en-US" dirty="0"/>
              <a:t>Fluid separates from solid body (can’t make the sharp turn!)</a:t>
            </a:r>
          </a:p>
          <a:p>
            <a:r>
              <a:rPr lang="en-US" dirty="0"/>
              <a:t>Apply Bernoulli equation</a:t>
            </a:r>
          </a:p>
          <a:p>
            <a:r>
              <a:rPr lang="en-US" dirty="0"/>
              <a:t>Pressure in the recirculation zone is low (drag) because velocity in the adjacent flowing fluid at the point of separation is high</a:t>
            </a:r>
          </a:p>
          <a:p>
            <a:r>
              <a:rPr lang="en-US" dirty="0"/>
              <a:t>Pressure in recirculation zone (the wake) is relatively uniform because velocities in recirculation zone are low</a:t>
            </a:r>
          </a:p>
        </p:txBody>
      </p:sp>
      <p:grpSp>
        <p:nvGrpSpPr>
          <p:cNvPr id="25" name="Group 24"/>
          <p:cNvGrpSpPr/>
          <p:nvPr/>
        </p:nvGrpSpPr>
        <p:grpSpPr>
          <a:xfrm>
            <a:off x="8498482" y="279949"/>
            <a:ext cx="2803748" cy="2336680"/>
            <a:chOff x="279400" y="1524000"/>
            <a:chExt cx="6642100" cy="5535613"/>
          </a:xfrm>
        </p:grpSpPr>
        <p:sp>
          <p:nvSpPr>
            <p:cNvPr id="6" name="Rectangle 4" descr="Wide downward diagonal"/>
            <p:cNvSpPr>
              <a:spLocks noChangeArrowheads="1"/>
            </p:cNvSpPr>
            <p:nvPr/>
          </p:nvSpPr>
          <p:spPr bwMode="auto">
            <a:xfrm>
              <a:off x="4140200" y="2571750"/>
              <a:ext cx="76200" cy="3441700"/>
            </a:xfrm>
            <a:prstGeom prst="rect">
              <a:avLst/>
            </a:prstGeom>
            <a:pattFill prst="wdDnDiag">
              <a:fgClr>
                <a:schemeClr val="tx1"/>
              </a:fgClr>
              <a:bgClr>
                <a:schemeClr val="bg1"/>
              </a:bgClr>
            </a:pattFill>
            <a:ln w="25400">
              <a:solidFill>
                <a:schemeClr val="tx1"/>
              </a:solidFill>
              <a:miter lim="800000"/>
              <a:headEnd type="none" w="lg" len="med"/>
              <a:tailEnd type="none" w="lg" len="med"/>
            </a:ln>
          </p:spPr>
          <p:txBody>
            <a:bodyPr wrap="none" anchor="ctr">
              <a:spAutoFit/>
            </a:bodyPr>
            <a:lstStyle/>
            <a:p>
              <a:endParaRPr lang="en-US"/>
            </a:p>
          </p:txBody>
        </p:sp>
        <p:grpSp>
          <p:nvGrpSpPr>
            <p:cNvPr id="7" name="Group 27"/>
            <p:cNvGrpSpPr>
              <a:grpSpLocks/>
            </p:cNvGrpSpPr>
            <p:nvPr/>
          </p:nvGrpSpPr>
          <p:grpSpPr bwMode="auto">
            <a:xfrm>
              <a:off x="279400" y="2324100"/>
              <a:ext cx="1219200" cy="3937000"/>
              <a:chOff x="368" y="1464"/>
              <a:chExt cx="768" cy="2480"/>
            </a:xfrm>
          </p:grpSpPr>
          <p:sp>
            <p:nvSpPr>
              <p:cNvPr id="8" name="Line 6"/>
              <p:cNvSpPr>
                <a:spLocks noChangeShapeType="1"/>
              </p:cNvSpPr>
              <p:nvPr/>
            </p:nvSpPr>
            <p:spPr bwMode="auto">
              <a:xfrm>
                <a:off x="368" y="146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9" name="Line 7"/>
              <p:cNvSpPr>
                <a:spLocks noChangeShapeType="1"/>
              </p:cNvSpPr>
              <p:nvPr/>
            </p:nvSpPr>
            <p:spPr bwMode="auto">
              <a:xfrm>
                <a:off x="368" y="229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0" name="Line 8"/>
              <p:cNvSpPr>
                <a:spLocks noChangeShapeType="1"/>
              </p:cNvSpPr>
              <p:nvPr/>
            </p:nvSpPr>
            <p:spPr bwMode="auto">
              <a:xfrm>
                <a:off x="368" y="270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1" name="Line 9"/>
              <p:cNvSpPr>
                <a:spLocks noChangeShapeType="1"/>
              </p:cNvSpPr>
              <p:nvPr/>
            </p:nvSpPr>
            <p:spPr bwMode="auto">
              <a:xfrm>
                <a:off x="368" y="311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2" name="Line 10"/>
              <p:cNvSpPr>
                <a:spLocks noChangeShapeType="1"/>
              </p:cNvSpPr>
              <p:nvPr/>
            </p:nvSpPr>
            <p:spPr bwMode="auto">
              <a:xfrm>
                <a:off x="368" y="3530"/>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3" name="Line 11"/>
              <p:cNvSpPr>
                <a:spLocks noChangeShapeType="1"/>
              </p:cNvSpPr>
              <p:nvPr/>
            </p:nvSpPr>
            <p:spPr bwMode="auto">
              <a:xfrm>
                <a:off x="368" y="3944"/>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sp>
            <p:nvSpPr>
              <p:cNvPr id="15" name="Line 13"/>
              <p:cNvSpPr>
                <a:spLocks noChangeShapeType="1"/>
              </p:cNvSpPr>
              <p:nvPr/>
            </p:nvSpPr>
            <p:spPr bwMode="auto">
              <a:xfrm>
                <a:off x="368" y="1877"/>
                <a:ext cx="768" cy="0"/>
              </a:xfrm>
              <a:prstGeom prst="line">
                <a:avLst/>
              </a:prstGeom>
              <a:noFill/>
              <a:ln w="12700">
                <a:solidFill>
                  <a:schemeClr val="tx1"/>
                </a:solidFill>
                <a:round/>
                <a:headEnd type="none" w="lg" len="med"/>
                <a:tailEnd type="triangle" w="lg" len="med"/>
              </a:ln>
            </p:spPr>
            <p:txBody>
              <a:bodyPr wrap="none" anchor="ctr">
                <a:spAutoFit/>
              </a:bodyPr>
              <a:lstStyle/>
              <a:p>
                <a:endParaRPr lang="en-US"/>
              </a:p>
            </p:txBody>
          </p:sp>
        </p:grpSp>
        <p:sp>
          <p:nvSpPr>
            <p:cNvPr id="16" name="Line 15"/>
            <p:cNvSpPr>
              <a:spLocks noChangeShapeType="1"/>
            </p:cNvSpPr>
            <p:nvPr/>
          </p:nvSpPr>
          <p:spPr bwMode="auto">
            <a:xfrm>
              <a:off x="1625600" y="4292600"/>
              <a:ext cx="2501900" cy="0"/>
            </a:xfrm>
            <a:prstGeom prst="line">
              <a:avLst/>
            </a:prstGeom>
            <a:noFill/>
            <a:ln w="25400">
              <a:solidFill>
                <a:schemeClr val="tx1"/>
              </a:solidFill>
              <a:prstDash val="lgDash"/>
              <a:round/>
              <a:headEnd type="none" w="lg" len="med"/>
              <a:tailEnd type="none" w="lg" len="med"/>
            </a:ln>
          </p:spPr>
          <p:txBody>
            <a:bodyPr anchor="ctr">
              <a:spAutoFit/>
            </a:bodyPr>
            <a:lstStyle/>
            <a:p>
              <a:endParaRPr lang="en-US"/>
            </a:p>
          </p:txBody>
        </p:sp>
        <p:grpSp>
          <p:nvGrpSpPr>
            <p:cNvPr id="17" name="Group 71"/>
            <p:cNvGrpSpPr>
              <a:grpSpLocks/>
            </p:cNvGrpSpPr>
            <p:nvPr/>
          </p:nvGrpSpPr>
          <p:grpSpPr bwMode="auto">
            <a:xfrm>
              <a:off x="1485900" y="1524000"/>
              <a:ext cx="5397500" cy="2170113"/>
              <a:chOff x="936" y="960"/>
              <a:chExt cx="3400" cy="1367"/>
            </a:xfrm>
          </p:grpSpPr>
          <p:sp>
            <p:nvSpPr>
              <p:cNvPr id="18" name="Freeform 17"/>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19" name="Freeform 18"/>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0" name="Freeform 19"/>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nvGrpSpPr>
            <p:cNvPr id="21" name="Group 72"/>
            <p:cNvGrpSpPr>
              <a:grpSpLocks/>
            </p:cNvGrpSpPr>
            <p:nvPr/>
          </p:nvGrpSpPr>
          <p:grpSpPr bwMode="auto">
            <a:xfrm flipV="1">
              <a:off x="1524000" y="4889500"/>
              <a:ext cx="5397500" cy="2170113"/>
              <a:chOff x="936" y="960"/>
              <a:chExt cx="3400" cy="1367"/>
            </a:xfrm>
          </p:grpSpPr>
          <p:sp>
            <p:nvSpPr>
              <p:cNvPr id="22" name="Freeform 73"/>
              <p:cNvSpPr>
                <a:spLocks/>
              </p:cNvSpPr>
              <p:nvPr/>
            </p:nvSpPr>
            <p:spPr bwMode="auto">
              <a:xfrm>
                <a:off x="936" y="1344"/>
                <a:ext cx="3400" cy="983"/>
              </a:xfrm>
              <a:custGeom>
                <a:avLst/>
                <a:gdLst>
                  <a:gd name="T0" fmla="*/ 0 w 3400"/>
                  <a:gd name="T1" fmla="*/ 943 h 983"/>
                  <a:gd name="T2" fmla="*/ 1216 w 3400"/>
                  <a:gd name="T3" fmla="*/ 852 h 983"/>
                  <a:gd name="T4" fmla="*/ 1712 w 3400"/>
                  <a:gd name="T5" fmla="*/ 160 h 983"/>
                  <a:gd name="T6" fmla="*/ 3400 w 3400"/>
                  <a:gd name="T7" fmla="*/ 0 h 983"/>
                  <a:gd name="T8" fmla="*/ 0 60000 65536"/>
                  <a:gd name="T9" fmla="*/ 0 60000 65536"/>
                  <a:gd name="T10" fmla="*/ 0 60000 65536"/>
                  <a:gd name="T11" fmla="*/ 0 60000 65536"/>
                  <a:gd name="T12" fmla="*/ 0 w 3400"/>
                  <a:gd name="T13" fmla="*/ 0 h 983"/>
                  <a:gd name="T14" fmla="*/ 3400 w 3400"/>
                  <a:gd name="T15" fmla="*/ 983 h 983"/>
                </a:gdLst>
                <a:ahLst/>
                <a:cxnLst>
                  <a:cxn ang="T8">
                    <a:pos x="T0" y="T1"/>
                  </a:cxn>
                  <a:cxn ang="T9">
                    <a:pos x="T2" y="T3"/>
                  </a:cxn>
                  <a:cxn ang="T10">
                    <a:pos x="T4" y="T5"/>
                  </a:cxn>
                  <a:cxn ang="T11">
                    <a:pos x="T6" y="T7"/>
                  </a:cxn>
                </a:cxnLst>
                <a:rect l="T12" t="T13" r="T14" b="T15"/>
                <a:pathLst>
                  <a:path w="3400" h="983">
                    <a:moveTo>
                      <a:pt x="0" y="943"/>
                    </a:moveTo>
                    <a:cubicBezTo>
                      <a:pt x="474" y="953"/>
                      <a:pt x="931" y="983"/>
                      <a:pt x="1216" y="852"/>
                    </a:cubicBezTo>
                    <a:cubicBezTo>
                      <a:pt x="1501" y="721"/>
                      <a:pt x="1368" y="216"/>
                      <a:pt x="1712" y="160"/>
                    </a:cubicBezTo>
                    <a:cubicBezTo>
                      <a:pt x="2056" y="104"/>
                      <a:pt x="3096" y="24"/>
                      <a:pt x="3400"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sp>
            <p:nvSpPr>
              <p:cNvPr id="23" name="Freeform 74"/>
              <p:cNvSpPr>
                <a:spLocks/>
              </p:cNvSpPr>
              <p:nvPr/>
            </p:nvSpPr>
            <p:spPr bwMode="auto">
              <a:xfrm>
                <a:off x="952" y="1176"/>
                <a:ext cx="3360" cy="715"/>
              </a:xfrm>
              <a:custGeom>
                <a:avLst/>
                <a:gdLst>
                  <a:gd name="T0" fmla="*/ 0 w 3360"/>
                  <a:gd name="T1" fmla="*/ 704 h 715"/>
                  <a:gd name="T2" fmla="*/ 1056 w 3360"/>
                  <a:gd name="T3" fmla="*/ 632 h 715"/>
                  <a:gd name="T4" fmla="*/ 1696 w 3360"/>
                  <a:gd name="T5" fmla="*/ 208 h 715"/>
                  <a:gd name="T6" fmla="*/ 3360 w 3360"/>
                  <a:gd name="T7" fmla="*/ 0 h 715"/>
                  <a:gd name="T8" fmla="*/ 0 60000 65536"/>
                  <a:gd name="T9" fmla="*/ 0 60000 65536"/>
                  <a:gd name="T10" fmla="*/ 0 60000 65536"/>
                  <a:gd name="T11" fmla="*/ 0 60000 65536"/>
                  <a:gd name="T12" fmla="*/ 0 w 3360"/>
                  <a:gd name="T13" fmla="*/ 0 h 715"/>
                  <a:gd name="T14" fmla="*/ 3360 w 3360"/>
                  <a:gd name="T15" fmla="*/ 715 h 715"/>
                </a:gdLst>
                <a:ahLst/>
                <a:cxnLst>
                  <a:cxn ang="T8">
                    <a:pos x="T0" y="T1"/>
                  </a:cxn>
                  <a:cxn ang="T9">
                    <a:pos x="T2" y="T3"/>
                  </a:cxn>
                  <a:cxn ang="T10">
                    <a:pos x="T4" y="T5"/>
                  </a:cxn>
                  <a:cxn ang="T11">
                    <a:pos x="T6" y="T7"/>
                  </a:cxn>
                </a:cxnLst>
                <a:rect l="T12" t="T13" r="T14" b="T15"/>
                <a:pathLst>
                  <a:path w="3360" h="715">
                    <a:moveTo>
                      <a:pt x="0" y="704"/>
                    </a:moveTo>
                    <a:cubicBezTo>
                      <a:pt x="176" y="692"/>
                      <a:pt x="773" y="715"/>
                      <a:pt x="1056" y="632"/>
                    </a:cubicBezTo>
                    <a:cubicBezTo>
                      <a:pt x="1339" y="549"/>
                      <a:pt x="1312" y="313"/>
                      <a:pt x="1696" y="208"/>
                    </a:cubicBezTo>
                    <a:cubicBezTo>
                      <a:pt x="2039" y="163"/>
                      <a:pt x="3013" y="43"/>
                      <a:pt x="3360" y="0"/>
                    </a:cubicBezTo>
                  </a:path>
                </a:pathLst>
              </a:custGeom>
              <a:noFill/>
              <a:ln w="12700" cap="flat" cmpd="sng">
                <a:solidFill>
                  <a:schemeClr val="tx1"/>
                </a:solidFill>
                <a:prstDash val="solid"/>
                <a:round/>
                <a:headEnd type="none" w="lg" len="med"/>
                <a:tailEnd type="triangle" w="lg" len="med"/>
              </a:ln>
            </p:spPr>
            <p:txBody>
              <a:bodyPr wrap="none" anchor="ctr">
                <a:spAutoFit/>
              </a:bodyPr>
              <a:lstStyle/>
              <a:p>
                <a:endParaRPr lang="en-US"/>
              </a:p>
            </p:txBody>
          </p:sp>
          <p:sp>
            <p:nvSpPr>
              <p:cNvPr id="24" name="Freeform 75"/>
              <p:cNvSpPr>
                <a:spLocks/>
              </p:cNvSpPr>
              <p:nvPr/>
            </p:nvSpPr>
            <p:spPr bwMode="auto">
              <a:xfrm>
                <a:off x="944" y="960"/>
                <a:ext cx="3336" cy="515"/>
              </a:xfrm>
              <a:custGeom>
                <a:avLst/>
                <a:gdLst>
                  <a:gd name="T0" fmla="*/ 0 w 3336"/>
                  <a:gd name="T1" fmla="*/ 509 h 515"/>
                  <a:gd name="T2" fmla="*/ 1056 w 3336"/>
                  <a:gd name="T3" fmla="*/ 468 h 515"/>
                  <a:gd name="T4" fmla="*/ 1696 w 3336"/>
                  <a:gd name="T5" fmla="*/ 228 h 515"/>
                  <a:gd name="T6" fmla="*/ 3336 w 3336"/>
                  <a:gd name="T7" fmla="*/ 0 h 515"/>
                  <a:gd name="T8" fmla="*/ 0 60000 65536"/>
                  <a:gd name="T9" fmla="*/ 0 60000 65536"/>
                  <a:gd name="T10" fmla="*/ 0 60000 65536"/>
                  <a:gd name="T11" fmla="*/ 0 60000 65536"/>
                  <a:gd name="T12" fmla="*/ 0 w 3336"/>
                  <a:gd name="T13" fmla="*/ 0 h 515"/>
                  <a:gd name="T14" fmla="*/ 3336 w 3336"/>
                  <a:gd name="T15" fmla="*/ 515 h 515"/>
                </a:gdLst>
                <a:ahLst/>
                <a:cxnLst>
                  <a:cxn ang="T8">
                    <a:pos x="T0" y="T1"/>
                  </a:cxn>
                  <a:cxn ang="T9">
                    <a:pos x="T2" y="T3"/>
                  </a:cxn>
                  <a:cxn ang="T10">
                    <a:pos x="T4" y="T5"/>
                  </a:cxn>
                  <a:cxn ang="T11">
                    <a:pos x="T6" y="T7"/>
                  </a:cxn>
                </a:cxnLst>
                <a:rect l="T12" t="T13" r="T14" b="T15"/>
                <a:pathLst>
                  <a:path w="3336" h="515">
                    <a:moveTo>
                      <a:pt x="0" y="509"/>
                    </a:moveTo>
                    <a:cubicBezTo>
                      <a:pt x="176" y="502"/>
                      <a:pt x="773" y="515"/>
                      <a:pt x="1056" y="468"/>
                    </a:cubicBezTo>
                    <a:cubicBezTo>
                      <a:pt x="1339" y="421"/>
                      <a:pt x="1316" y="306"/>
                      <a:pt x="1696" y="228"/>
                    </a:cubicBezTo>
                    <a:cubicBezTo>
                      <a:pt x="2039" y="203"/>
                      <a:pt x="2994" y="48"/>
                      <a:pt x="3336" y="0"/>
                    </a:cubicBezTo>
                  </a:path>
                </a:pathLst>
              </a:custGeom>
              <a:noFill/>
              <a:ln w="12700" cap="flat" cmpd="sng">
                <a:solidFill>
                  <a:schemeClr val="tx1"/>
                </a:solidFill>
                <a:prstDash val="solid"/>
                <a:round/>
                <a:headEnd type="none" w="lg" len="med"/>
                <a:tailEnd type="triangle" w="lg" len="med"/>
              </a:ln>
            </p:spPr>
            <p:txBody>
              <a:bodyPr anchor="ctr">
                <a:spAutoFit/>
              </a:bodyPr>
              <a:lstStyle/>
              <a:p>
                <a:endParaRPr lang="en-US"/>
              </a:p>
            </p:txBody>
          </p:sp>
        </p:grpSp>
      </p:grpSp>
      <p:graphicFrame>
        <p:nvGraphicFramePr>
          <p:cNvPr id="26" name="Object 25"/>
          <p:cNvGraphicFramePr>
            <a:graphicFrameLocks noChangeAspect="1"/>
          </p:cNvGraphicFramePr>
          <p:nvPr>
            <p:extLst>
              <p:ext uri="{D42A27DB-BD31-4B8C-83A1-F6EECF244321}">
                <p14:modId xmlns:p14="http://schemas.microsoft.com/office/powerpoint/2010/main" val="3173895856"/>
              </p:ext>
            </p:extLst>
          </p:nvPr>
        </p:nvGraphicFramePr>
        <p:xfrm>
          <a:off x="6735763" y="2255838"/>
          <a:ext cx="149225" cy="239712"/>
        </p:xfrm>
        <a:graphic>
          <a:graphicData uri="http://schemas.openxmlformats.org/presentationml/2006/ole">
            <mc:AlternateContent xmlns:mc="http://schemas.openxmlformats.org/markup-compatibility/2006">
              <mc:Choice xmlns:v="urn:schemas-microsoft-com:vml" Requires="v">
                <p:oleObj spid="_x0000_s749043" name="Equation" r:id="rId8" imgW="177480" imgH="291960" progId="Equation.DSMT4">
                  <p:embed/>
                </p:oleObj>
              </mc:Choice>
              <mc:Fallback>
                <p:oleObj name="Equation" r:id="rId8" imgW="177480" imgH="291960" progId="Equation.DSMT4">
                  <p:embed/>
                  <p:pic>
                    <p:nvPicPr>
                      <p:cNvPr id="0" name="Object 4"/>
                      <p:cNvPicPr>
                        <a:picLocks noChangeAspect="1" noChangeArrowheads="1"/>
                      </p:cNvPicPr>
                      <p:nvPr/>
                    </p:nvPicPr>
                    <p:blipFill>
                      <a:blip r:embed="rId9"/>
                      <a:srcRect/>
                      <a:stretch>
                        <a:fillRect/>
                      </a:stretch>
                    </p:blipFill>
                    <p:spPr bwMode="auto">
                      <a:xfrm>
                        <a:off x="6735763" y="2255838"/>
                        <a:ext cx="149225" cy="239712"/>
                      </a:xfrm>
                      <a:prstGeom prst="rect">
                        <a:avLst/>
                      </a:prstGeom>
                      <a:noFill/>
                      <a:ln>
                        <a:noFill/>
                      </a:ln>
                      <a:effectLst/>
                      <a:extLst>
                        <a:ext uri="{53640926-AAD7-44D8-BBD7-CCE9431645EC}">
                          <a14:shadowObscured xmlns:a14="http://schemas.microsoft.com/office/drawing/2010/main" val="1"/>
                        </a:ext>
                      </a:extLst>
                    </p:spPr>
                  </p:pic>
                </p:oleObj>
              </mc:Fallback>
            </mc:AlternateContent>
          </a:graphicData>
        </a:graphic>
      </p:graphicFrame>
      <p:graphicFrame>
        <p:nvGraphicFramePr>
          <p:cNvPr id="4" name="Object 3">
            <a:extLst>
              <a:ext uri="{FF2B5EF4-FFF2-40B4-BE49-F238E27FC236}">
                <a16:creationId xmlns:a16="http://schemas.microsoft.com/office/drawing/2014/main" id="{324D05AF-4BB7-475D-B413-16F2061D1C4A}"/>
              </a:ext>
            </a:extLst>
          </p:cNvPr>
          <p:cNvGraphicFramePr>
            <a:graphicFrameLocks noChangeAspect="1"/>
          </p:cNvGraphicFramePr>
          <p:nvPr>
            <p:extLst>
              <p:ext uri="{D42A27DB-BD31-4B8C-83A1-F6EECF244321}">
                <p14:modId xmlns:p14="http://schemas.microsoft.com/office/powerpoint/2010/main" val="1422418365"/>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749044" name="Equation" r:id="rId10" imgW="914400" imgH="198720" progId="Equation.DSMT4">
                  <p:embed/>
                </p:oleObj>
              </mc:Choice>
              <mc:Fallback>
                <p:oleObj name="Equation" r:id="rId10" imgW="914400" imgH="198720" progId="Equation.DSMT4">
                  <p:embed/>
                  <p:pic>
                    <p:nvPicPr>
                      <p:cNvPr id="0" name=""/>
                      <p:cNvPicPr/>
                      <p:nvPr/>
                    </p:nvPicPr>
                    <p:blipFill>
                      <a:blip r:embed="rId11"/>
                      <a:stretch>
                        <a:fillRect/>
                      </a:stretch>
                    </p:blipFill>
                    <p:spPr>
                      <a:xfrm>
                        <a:off x="4927600" y="2667000"/>
                        <a:ext cx="914400" cy="198438"/>
                      </a:xfrm>
                      <a:prstGeom prst="rect">
                        <a:avLst/>
                      </a:prstGeom>
                    </p:spPr>
                  </p:pic>
                </p:oleObj>
              </mc:Fallback>
            </mc:AlternateContent>
          </a:graphicData>
        </a:graphic>
      </p:graphicFrame>
      <p:pic>
        <p:nvPicPr>
          <p:cNvPr id="28" name="Picture 27">
            <a:extLst>
              <a:ext uri="{FF2B5EF4-FFF2-40B4-BE49-F238E27FC236}">
                <a16:creationId xmlns:a16="http://schemas.microsoft.com/office/drawing/2014/main" id="{B15A4513-9093-47D7-8937-26537BCBBCA2}"/>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7745839" y="3734883"/>
            <a:ext cx="4048456" cy="733257"/>
          </a:xfrm>
          <a:prstGeom prst="rect">
            <a:avLst/>
          </a:prstGeom>
        </p:spPr>
      </p:pic>
      <p:grpSp>
        <p:nvGrpSpPr>
          <p:cNvPr id="42" name="Group 41">
            <a:extLst>
              <a:ext uri="{FF2B5EF4-FFF2-40B4-BE49-F238E27FC236}">
                <a16:creationId xmlns:a16="http://schemas.microsoft.com/office/drawing/2014/main" id="{D957F31A-6B6C-42A9-95D4-26D51DF3456C}"/>
              </a:ext>
            </a:extLst>
          </p:cNvPr>
          <p:cNvGrpSpPr/>
          <p:nvPr/>
        </p:nvGrpSpPr>
        <p:grpSpPr>
          <a:xfrm>
            <a:off x="8180262" y="751479"/>
            <a:ext cx="450604" cy="523220"/>
            <a:chOff x="8186102" y="1025270"/>
            <a:chExt cx="450604" cy="523220"/>
          </a:xfrm>
        </p:grpSpPr>
        <p:sp>
          <p:nvSpPr>
            <p:cNvPr id="5" name="TextBox 4">
              <a:extLst>
                <a:ext uri="{FF2B5EF4-FFF2-40B4-BE49-F238E27FC236}">
                  <a16:creationId xmlns:a16="http://schemas.microsoft.com/office/drawing/2014/main" id="{E47E50E4-FF5C-4FDC-AA51-51C65BC70A1F}"/>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14" name="Oval 13">
              <a:extLst>
                <a:ext uri="{FF2B5EF4-FFF2-40B4-BE49-F238E27FC236}">
                  <a16:creationId xmlns:a16="http://schemas.microsoft.com/office/drawing/2014/main" id="{D651B6A2-37FA-4C18-BC3E-F545A0B72837}"/>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35310163-CD74-4E92-87EA-488BB9E5B558}"/>
              </a:ext>
            </a:extLst>
          </p:cNvPr>
          <p:cNvGrpSpPr/>
          <p:nvPr/>
        </p:nvGrpSpPr>
        <p:grpSpPr>
          <a:xfrm>
            <a:off x="9770067" y="83790"/>
            <a:ext cx="456723" cy="608547"/>
            <a:chOff x="9770067" y="64758"/>
            <a:chExt cx="456723" cy="608547"/>
          </a:xfrm>
        </p:grpSpPr>
        <p:sp>
          <p:nvSpPr>
            <p:cNvPr id="29" name="Oval 28">
              <a:extLst>
                <a:ext uri="{FF2B5EF4-FFF2-40B4-BE49-F238E27FC236}">
                  <a16:creationId xmlns:a16="http://schemas.microsoft.com/office/drawing/2014/main" id="{6040FA72-55DD-478A-A08E-FA5966541A5A}"/>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6CF2E9E-0A76-4176-8039-2E543FD9A9C3}"/>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44" name="Group 43">
            <a:extLst>
              <a:ext uri="{FF2B5EF4-FFF2-40B4-BE49-F238E27FC236}">
                <a16:creationId xmlns:a16="http://schemas.microsoft.com/office/drawing/2014/main" id="{96BA0B47-374F-4CD5-8F2E-B4B9A1711199}"/>
              </a:ext>
            </a:extLst>
          </p:cNvPr>
          <p:cNvGrpSpPr/>
          <p:nvPr/>
        </p:nvGrpSpPr>
        <p:grpSpPr>
          <a:xfrm>
            <a:off x="7388738" y="2744047"/>
            <a:ext cx="4665804" cy="830997"/>
            <a:chOff x="7388738" y="2744047"/>
            <a:chExt cx="4665804" cy="830997"/>
          </a:xfrm>
        </p:grpSpPr>
        <p:pic>
          <p:nvPicPr>
            <p:cNvPr id="32" name="Picture 31" descr="\documentclass{article}&#10;\usepackage{amsmath}&#10;\pagestyle{empty}&#10;\begin{document}&#10;&#10;&#10;$$V_2&gt;V_1$$&#10;&#10;&#10;\end{document}" title="IguanaTex Bitmap Display">
              <a:extLst>
                <a:ext uri="{FF2B5EF4-FFF2-40B4-BE49-F238E27FC236}">
                  <a16:creationId xmlns:a16="http://schemas.microsoft.com/office/drawing/2014/main" id="{A762E422-77BA-443E-B9F4-054932DA229A}"/>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7388738" y="3033373"/>
              <a:ext cx="978286" cy="252343"/>
            </a:xfrm>
            <a:prstGeom prst="rect">
              <a:avLst/>
            </a:prstGeom>
          </p:spPr>
        </p:pic>
        <p:sp>
          <p:nvSpPr>
            <p:cNvPr id="33" name="TextBox 32">
              <a:extLst>
                <a:ext uri="{FF2B5EF4-FFF2-40B4-BE49-F238E27FC236}">
                  <a16:creationId xmlns:a16="http://schemas.microsoft.com/office/drawing/2014/main" id="{3F982CE2-9BBA-4C01-B800-98E359304655}"/>
                </a:ext>
              </a:extLst>
            </p:cNvPr>
            <p:cNvSpPr txBox="1"/>
            <p:nvPr/>
          </p:nvSpPr>
          <p:spPr>
            <a:xfrm>
              <a:off x="8525428" y="2744047"/>
              <a:ext cx="3529114" cy="830997"/>
            </a:xfrm>
            <a:prstGeom prst="rect">
              <a:avLst/>
            </a:prstGeom>
            <a:noFill/>
          </p:spPr>
          <p:txBody>
            <a:bodyPr wrap="square" rtlCol="0">
              <a:spAutoFit/>
            </a:bodyPr>
            <a:lstStyle/>
            <a:p>
              <a:pPr algn="l"/>
              <a:r>
                <a:rPr lang="en-US" sz="2400" dirty="0">
                  <a:latin typeface="+mn-lt"/>
                </a:rPr>
                <a:t>Streamlines closer (flow contraction at 2)</a:t>
              </a:r>
            </a:p>
          </p:txBody>
        </p:sp>
      </p:grpSp>
      <p:pic>
        <p:nvPicPr>
          <p:cNvPr id="36" name="Picture 35" descr="\documentclass{article}&#10;\usepackage{amsmath}&#10;\pagestyle{empty}&#10;\begin{document}&#10;&#10;&#10;$$p_2&lt;p_1$$&#10;&#10;&#10;\end{document}" title="IguanaTex Bitmap Display">
            <a:extLst>
              <a:ext uri="{FF2B5EF4-FFF2-40B4-BE49-F238E27FC236}">
                <a16:creationId xmlns:a16="http://schemas.microsoft.com/office/drawing/2014/main" id="{4CA32AE6-593F-4E50-942A-32EAED4BECA6}"/>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10052200" y="4918821"/>
            <a:ext cx="958172" cy="223086"/>
          </a:xfrm>
          <a:prstGeom prst="rect">
            <a:avLst/>
          </a:prstGeom>
        </p:spPr>
      </p:pic>
      <p:pic>
        <p:nvPicPr>
          <p:cNvPr id="41" name="Picture 40" descr="\documentclass{article}&#10;\usepackage{amsmath}&#10;\pagestyle{empty}&#10;\begin{document}&#10;&#10;&#10;$$z_2=z_1$$&#10;&#10;&#10;\end{document}" title="IguanaTex Bitmap Display">
            <a:extLst>
              <a:ext uri="{FF2B5EF4-FFF2-40B4-BE49-F238E27FC236}">
                <a16:creationId xmlns:a16="http://schemas.microsoft.com/office/drawing/2014/main" id="{41E18EBD-DCA2-407D-91EC-6331968B960A}"/>
              </a:ext>
            </a:extLst>
          </p:cNvPr>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8293416" y="4978214"/>
            <a:ext cx="910629" cy="179200"/>
          </a:xfrm>
          <a:prstGeom prst="rect">
            <a:avLst/>
          </a:prstGeom>
        </p:spPr>
      </p:pic>
      <p:sp>
        <p:nvSpPr>
          <p:cNvPr id="45" name="Rectangle 44">
            <a:extLst>
              <a:ext uri="{FF2B5EF4-FFF2-40B4-BE49-F238E27FC236}">
                <a16:creationId xmlns:a16="http://schemas.microsoft.com/office/drawing/2014/main" id="{EDB9E7E0-7564-4641-A88B-7B98EB565DB4}"/>
              </a:ext>
            </a:extLst>
          </p:cNvPr>
          <p:cNvSpPr/>
          <p:nvPr/>
        </p:nvSpPr>
        <p:spPr>
          <a:xfrm>
            <a:off x="7877881" y="5433665"/>
            <a:ext cx="4365397" cy="1384995"/>
          </a:xfrm>
          <a:prstGeom prst="rect">
            <a:avLst/>
          </a:prstGeom>
        </p:spPr>
        <p:txBody>
          <a:bodyPr wrap="square">
            <a:spAutoFit/>
          </a:bodyPr>
          <a:lstStyle/>
          <a:p>
            <a:r>
              <a:rPr lang="en-US" dirty="0"/>
              <a:t>Flow curvature at point 2 makes pressure in wake even lower! (think hurricane)</a:t>
            </a:r>
          </a:p>
        </p:txBody>
      </p:sp>
    </p:spTree>
    <p:extLst>
      <p:ext uri="{BB962C8B-B14F-4D97-AF65-F5344CB8AC3E}">
        <p14:creationId xmlns:p14="http://schemas.microsoft.com/office/powerpoint/2010/main" val="39880114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514350" indent="-514350">
              <a:buFont typeface="+mj-lt"/>
              <a:buAutoNum type="arabicPeriod"/>
            </a:pPr>
            <a:r>
              <a:rPr lang="en-US" dirty="0"/>
              <a:t>on the roof rack on top of the car.</a:t>
            </a:r>
          </a:p>
          <a:p>
            <a:pPr marL="514350" indent="-514350">
              <a:buFont typeface="+mj-lt"/>
              <a:buAutoNum type="arabicPeriod"/>
            </a:pPr>
            <a:r>
              <a:rPr lang="en-US" dirty="0"/>
              <a:t>on the hitch behind the car.</a:t>
            </a:r>
          </a:p>
        </p:txBody>
      </p:sp>
      <p:sp>
        <p:nvSpPr>
          <p:cNvPr id="27652" name="Rectangle 3"/>
          <p:cNvSpPr>
            <a:spLocks noGrp="1" noChangeArrowheads="1"/>
          </p:cNvSpPr>
          <p:nvPr>
            <p:ph type="body" sz="quarter" idx="13"/>
          </p:nvPr>
        </p:nvSpPr>
        <p:spPr>
          <a:xfrm>
            <a:off x="533400" y="152400"/>
            <a:ext cx="10950388" cy="1143000"/>
          </a:xfrm>
        </p:spPr>
        <p:txBody>
          <a:bodyPr/>
          <a:lstStyle/>
          <a:p>
            <a:r>
              <a:rPr lang="en-US" dirty="0"/>
              <a:t>I’m going on vacation and I can’t pack all of our luggage in my car. Where should I put it for the lowest drag?</a:t>
            </a:r>
          </a:p>
        </p:txBody>
      </p:sp>
      <p:pic>
        <p:nvPicPr>
          <p:cNvPr id="27653" name="Picture 5" descr="on_car_lit_bar_lge"/>
          <p:cNvPicPr>
            <a:picLocks noChangeAspect="1" noChangeArrowheads="1"/>
          </p:cNvPicPr>
          <p:nvPr/>
        </p:nvPicPr>
        <p:blipFill>
          <a:blip r:embed="rId3" cstate="print"/>
          <a:srcRect/>
          <a:stretch>
            <a:fillRect/>
          </a:stretch>
        </p:blipFill>
        <p:spPr bwMode="auto">
          <a:xfrm>
            <a:off x="6472518" y="3056308"/>
            <a:ext cx="5615151" cy="3712606"/>
          </a:xfrm>
          <a:prstGeom prst="rect">
            <a:avLst/>
          </a:prstGeom>
          <a:noFill/>
          <a:ln w="9525">
            <a:noFill/>
            <a:miter lim="800000"/>
            <a:headEnd/>
            <a:tailEnd/>
          </a:ln>
        </p:spPr>
      </p:pic>
      <p:pic>
        <p:nvPicPr>
          <p:cNvPr id="27654" name="Picture 7" descr="ac-roof-rack"/>
          <p:cNvPicPr>
            <a:picLocks noChangeAspect="1" noChangeArrowheads="1"/>
          </p:cNvPicPr>
          <p:nvPr/>
        </p:nvPicPr>
        <p:blipFill>
          <a:blip r:embed="rId4" cstate="print"/>
          <a:srcRect/>
          <a:stretch>
            <a:fillRect/>
          </a:stretch>
        </p:blipFill>
        <p:spPr bwMode="auto">
          <a:xfrm>
            <a:off x="132038" y="3532094"/>
            <a:ext cx="6263499" cy="3173506"/>
          </a:xfrm>
          <a:prstGeom prst="rect">
            <a:avLst/>
          </a:prstGeom>
          <a:noFill/>
          <a:ln w="9525">
            <a:noFill/>
            <a:miter lim="800000"/>
            <a:headEnd/>
            <a:tailEnd/>
          </a:ln>
        </p:spPr>
      </p:pic>
    </p:spTree>
    <p:extLst>
      <p:ext uri="{BB962C8B-B14F-4D97-AF65-F5344CB8AC3E}">
        <p14:creationId xmlns:p14="http://schemas.microsoft.com/office/powerpoint/2010/main" val="344434349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equation do you use to measure the head loss in a pipe system?</a:t>
            </a:r>
          </a:p>
        </p:txBody>
      </p:sp>
      <p:sp>
        <p:nvSpPr>
          <p:cNvPr id="3" name="Content Placeholder 2"/>
          <p:cNvSpPr>
            <a:spLocks noGrp="1"/>
          </p:cNvSpPr>
          <p:nvPr>
            <p:ph idx="1"/>
          </p:nvPr>
        </p:nvSpPr>
        <p:spPr/>
        <p:txBody>
          <a:bodyPr/>
          <a:lstStyle/>
          <a:p>
            <a:pPr marL="514350" indent="-514350">
              <a:buFont typeface="+mj-lt"/>
              <a:buAutoNum type="arabicPeriod"/>
            </a:pPr>
            <a:r>
              <a:rPr lang="en-US" dirty="0"/>
              <a:t>Control Volume Energy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Bernoulli equation</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r>
              <a:rPr lang="en-US" dirty="0"/>
              <a:t>These are the same equations</a:t>
            </a:r>
          </a:p>
          <a:p>
            <a:pPr marL="514350" indent="-514350">
              <a:buFont typeface="+mj-lt"/>
              <a:buAutoNum type="arabicPeriod"/>
            </a:pPr>
            <a:endParaRPr lang="en-US" dirty="0"/>
          </a:p>
        </p:txBody>
      </p:sp>
      <p:pic>
        <p:nvPicPr>
          <p:cNvPr id="6" name="Picture 5"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6D86068-ACFB-48B0-A850-DFFF6B24349B}"/>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013345" y="3907846"/>
            <a:ext cx="5469293" cy="1025172"/>
          </a:xfrm>
          <a:prstGeom prst="rect">
            <a:avLst/>
          </a:prstGeom>
        </p:spPr>
      </p:pic>
      <p:pic>
        <p:nvPicPr>
          <p:cNvPr id="14" name="Picture 13"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57BEA508-D7D2-40A3-AF89-065FB8D0D2F6}"/>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013347" y="2337305"/>
            <a:ext cx="7815619" cy="704457"/>
          </a:xfrm>
          <a:prstGeom prst="rect">
            <a:avLst/>
          </a:prstGeom>
        </p:spPr>
      </p:pic>
    </p:spTree>
    <p:extLst>
      <p:ext uri="{BB962C8B-B14F-4D97-AF65-F5344CB8AC3E}">
        <p14:creationId xmlns:p14="http://schemas.microsoft.com/office/powerpoint/2010/main" val="1954855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320824C-6BB3-4277-952F-9959AF363EBA}"/>
              </a:ext>
            </a:extLst>
          </p:cNvPr>
          <p:cNvSpPr>
            <a:spLocks noGrp="1"/>
          </p:cNvSpPr>
          <p:nvPr>
            <p:ph type="body" idx="1"/>
          </p:nvPr>
        </p:nvSpPr>
        <p:spPr/>
        <p:txBody>
          <a:bodyPr/>
          <a:lstStyle/>
          <a:p>
            <a:r>
              <a:rPr lang="en-US" dirty="0"/>
              <a:t>Bernoulli equation</a:t>
            </a:r>
          </a:p>
        </p:txBody>
      </p:sp>
      <p:sp>
        <p:nvSpPr>
          <p:cNvPr id="6" name="Content Placeholder 5">
            <a:extLst>
              <a:ext uri="{FF2B5EF4-FFF2-40B4-BE49-F238E27FC236}">
                <a16:creationId xmlns:a16="http://schemas.microsoft.com/office/drawing/2014/main" id="{8175CA5D-4682-4751-A730-33D679E5DC0A}"/>
              </a:ext>
            </a:extLst>
          </p:cNvPr>
          <p:cNvSpPr>
            <a:spLocks noGrp="1"/>
          </p:cNvSpPr>
          <p:nvPr>
            <p:ph sz="half" idx="2"/>
          </p:nvPr>
        </p:nvSpPr>
        <p:spPr/>
        <p:txBody>
          <a:bodyPr/>
          <a:lstStyle/>
          <a:p>
            <a:pPr marL="514350" indent="-514350">
              <a:buFont typeface="+mj-lt"/>
              <a:buAutoNum type="arabicPeriod"/>
            </a:pPr>
            <a:r>
              <a:rPr lang="en-US" dirty="0"/>
              <a:t>Along a streamline</a:t>
            </a:r>
          </a:p>
          <a:p>
            <a:pPr marL="514350" indent="-514350">
              <a:buFont typeface="+mj-lt"/>
              <a:buAutoNum type="arabicPeriod"/>
            </a:pPr>
            <a:r>
              <a:rPr lang="en-US" dirty="0"/>
              <a:t>Frictionless (no lost mechanical energy) – no flow expansions!</a:t>
            </a:r>
          </a:p>
          <a:p>
            <a:pPr marL="514350" indent="-514350">
              <a:buFont typeface="+mj-lt"/>
              <a:buAutoNum type="arabicPeriod"/>
            </a:pPr>
            <a:r>
              <a:rPr lang="en-US" dirty="0"/>
              <a:t>Constant density</a:t>
            </a:r>
          </a:p>
          <a:p>
            <a:pPr marL="514350" indent="-514350">
              <a:buFont typeface="+mj-lt"/>
              <a:buAutoNum type="arabicPeriod"/>
            </a:pPr>
            <a:r>
              <a:rPr lang="en-US" dirty="0"/>
              <a:t>Steady</a:t>
            </a:r>
          </a:p>
          <a:p>
            <a:endParaRPr lang="en-US" dirty="0"/>
          </a:p>
        </p:txBody>
      </p:sp>
      <p:sp>
        <p:nvSpPr>
          <p:cNvPr id="7" name="Text Placeholder 6">
            <a:extLst>
              <a:ext uri="{FF2B5EF4-FFF2-40B4-BE49-F238E27FC236}">
                <a16:creationId xmlns:a16="http://schemas.microsoft.com/office/drawing/2014/main" id="{B1668AF8-C468-4446-B2E9-EA483BD99EEB}"/>
              </a:ext>
            </a:extLst>
          </p:cNvPr>
          <p:cNvSpPr>
            <a:spLocks noGrp="1"/>
          </p:cNvSpPr>
          <p:nvPr>
            <p:ph type="body" sz="quarter" idx="3"/>
          </p:nvPr>
        </p:nvSpPr>
        <p:spPr/>
        <p:txBody>
          <a:bodyPr/>
          <a:lstStyle/>
          <a:p>
            <a:r>
              <a:rPr lang="en-US" dirty="0"/>
              <a:t>Control Volume Energy equation</a:t>
            </a:r>
          </a:p>
        </p:txBody>
      </p:sp>
      <p:sp>
        <p:nvSpPr>
          <p:cNvPr id="8" name="Content Placeholder 7">
            <a:extLst>
              <a:ext uri="{FF2B5EF4-FFF2-40B4-BE49-F238E27FC236}">
                <a16:creationId xmlns:a16="http://schemas.microsoft.com/office/drawing/2014/main" id="{CDDEA6D7-FFF0-4845-BC94-46798AA44362}"/>
              </a:ext>
            </a:extLst>
          </p:cNvPr>
          <p:cNvSpPr>
            <a:spLocks noGrp="1"/>
          </p:cNvSpPr>
          <p:nvPr>
            <p:ph sz="quarter" idx="4"/>
          </p:nvPr>
        </p:nvSpPr>
        <p:spPr/>
        <p:txBody>
          <a:bodyPr/>
          <a:lstStyle/>
          <a:p>
            <a:r>
              <a:rPr lang="en-US" dirty="0"/>
              <a:t>Control volume is all of the fluid between the control surfaces</a:t>
            </a:r>
          </a:p>
          <a:p>
            <a:r>
              <a:rPr lang="en-US" dirty="0"/>
              <a:t>Tracks energy in and energy out</a:t>
            </a:r>
          </a:p>
          <a:p>
            <a:r>
              <a:rPr lang="en-US" dirty="0"/>
              <a:t>We can take measurements and use the control volume energy equation to calculate how much mechanical energy is being converted to heat</a:t>
            </a:r>
          </a:p>
        </p:txBody>
      </p:sp>
      <p:grpSp>
        <p:nvGrpSpPr>
          <p:cNvPr id="21" name="Group 20">
            <a:extLst>
              <a:ext uri="{FF2B5EF4-FFF2-40B4-BE49-F238E27FC236}">
                <a16:creationId xmlns:a16="http://schemas.microsoft.com/office/drawing/2014/main" id="{52FDEC56-4111-4B98-BC81-B41D2775F91A}"/>
              </a:ext>
            </a:extLst>
          </p:cNvPr>
          <p:cNvGrpSpPr/>
          <p:nvPr/>
        </p:nvGrpSpPr>
        <p:grpSpPr>
          <a:xfrm>
            <a:off x="1284514" y="274638"/>
            <a:ext cx="3589821" cy="1116773"/>
            <a:chOff x="1096183" y="5219295"/>
            <a:chExt cx="5217459" cy="1623122"/>
          </a:xfrm>
        </p:grpSpPr>
        <p:pic>
          <p:nvPicPr>
            <p:cNvPr id="13" name="Picture 12">
              <a:extLst>
                <a:ext uri="{FF2B5EF4-FFF2-40B4-BE49-F238E27FC236}">
                  <a16:creationId xmlns:a16="http://schemas.microsoft.com/office/drawing/2014/main" id="{8B8474DD-541A-4837-AD3F-3D8E42BE6CA0}"/>
                </a:ext>
              </a:extLst>
            </p:cNvPr>
            <p:cNvPicPr>
              <a:picLocks noChangeAspect="1"/>
            </p:cNvPicPr>
            <p:nvPr/>
          </p:nvPicPr>
          <p:blipFill>
            <a:blip r:embed="rId4"/>
            <a:stretch>
              <a:fillRect/>
            </a:stretch>
          </p:blipFill>
          <p:spPr>
            <a:xfrm rot="10800000">
              <a:off x="2994873" y="5294391"/>
              <a:ext cx="789808" cy="1548026"/>
            </a:xfrm>
            <a:prstGeom prst="rect">
              <a:avLst/>
            </a:prstGeom>
          </p:spPr>
        </p:pic>
        <p:grpSp>
          <p:nvGrpSpPr>
            <p:cNvPr id="14" name="Group 13">
              <a:extLst>
                <a:ext uri="{FF2B5EF4-FFF2-40B4-BE49-F238E27FC236}">
                  <a16:creationId xmlns:a16="http://schemas.microsoft.com/office/drawing/2014/main" id="{B6A65E23-86DF-440D-AE6C-0889EF10016D}"/>
                </a:ext>
              </a:extLst>
            </p:cNvPr>
            <p:cNvGrpSpPr/>
            <p:nvPr/>
          </p:nvGrpSpPr>
          <p:grpSpPr>
            <a:xfrm>
              <a:off x="1346682" y="5557891"/>
              <a:ext cx="1289193" cy="937595"/>
              <a:chOff x="7002783" y="4342598"/>
              <a:chExt cx="838200" cy="609600"/>
            </a:xfrm>
          </p:grpSpPr>
          <p:cxnSp>
            <p:nvCxnSpPr>
              <p:cNvPr id="15" name="Straight Arrow Connector 14">
                <a:extLst>
                  <a:ext uri="{FF2B5EF4-FFF2-40B4-BE49-F238E27FC236}">
                    <a16:creationId xmlns:a16="http://schemas.microsoft.com/office/drawing/2014/main" id="{0A996F64-9BA7-4993-9A58-33CB912E699E}"/>
                  </a:ext>
                </a:extLst>
              </p:cNvPr>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B480FC5-46E9-4880-8AC0-CC1344E81760}"/>
                  </a:ext>
                </a:extLst>
              </p:cNvPr>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C3B8836-AF55-4D93-AAA4-3DF40B1B92DD}"/>
                  </a:ext>
                </a:extLst>
              </p:cNvPr>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0B9D10-1646-47C3-8395-AA29F5BFD6E1}"/>
                  </a:ext>
                </a:extLst>
              </p:cNvPr>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33BA958-AF88-47F9-928D-9CD0E7865581}"/>
                  </a:ext>
                </a:extLst>
              </p:cNvPr>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Freeform: Shape 19">
              <a:extLst>
                <a:ext uri="{FF2B5EF4-FFF2-40B4-BE49-F238E27FC236}">
                  <a16:creationId xmlns:a16="http://schemas.microsoft.com/office/drawing/2014/main" id="{FAA2B561-70B6-4783-B85A-C4C4F110CEB5}"/>
                </a:ext>
              </a:extLst>
            </p:cNvPr>
            <p:cNvSpPr/>
            <p:nvPr/>
          </p:nvSpPr>
          <p:spPr>
            <a:xfrm>
              <a:off x="1096183" y="5219295"/>
              <a:ext cx="5217459" cy="791350"/>
            </a:xfrm>
            <a:custGeom>
              <a:avLst/>
              <a:gdLst>
                <a:gd name="connsiteX0" fmla="*/ 0 w 5217459"/>
                <a:gd name="connsiteY0" fmla="*/ 806417 h 875426"/>
                <a:gd name="connsiteX1" fmla="*/ 1882589 w 5217459"/>
                <a:gd name="connsiteY1" fmla="*/ 806417 h 875426"/>
                <a:gd name="connsiteX2" fmla="*/ 2617695 w 5217459"/>
                <a:gd name="connsiteY2" fmla="*/ 89241 h 875426"/>
                <a:gd name="connsiteX3" fmla="*/ 5217459 w 5217459"/>
                <a:gd name="connsiteY3" fmla="*/ 35453 h 87542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929856"/>
                <a:gd name="connsiteX1" fmla="*/ 1882589 w 5217459"/>
                <a:gd name="connsiteY1" fmla="*/ 806417 h 929856"/>
                <a:gd name="connsiteX2" fmla="*/ 2617695 w 5217459"/>
                <a:gd name="connsiteY2" fmla="*/ 89241 h 929856"/>
                <a:gd name="connsiteX3" fmla="*/ 5217459 w 5217459"/>
                <a:gd name="connsiteY3" fmla="*/ 35453 h 929856"/>
                <a:gd name="connsiteX0" fmla="*/ 0 w 5217459"/>
                <a:gd name="connsiteY0" fmla="*/ 806417 h 838262"/>
                <a:gd name="connsiteX1" fmla="*/ 1882589 w 5217459"/>
                <a:gd name="connsiteY1" fmla="*/ 806417 h 838262"/>
                <a:gd name="connsiteX2" fmla="*/ 2617695 w 5217459"/>
                <a:gd name="connsiteY2" fmla="*/ 89241 h 838262"/>
                <a:gd name="connsiteX3" fmla="*/ 5217459 w 5217459"/>
                <a:gd name="connsiteY3" fmla="*/ 35453 h 838262"/>
                <a:gd name="connsiteX0" fmla="*/ 0 w 5217459"/>
                <a:gd name="connsiteY0" fmla="*/ 806417 h 815083"/>
                <a:gd name="connsiteX1" fmla="*/ 1882589 w 5217459"/>
                <a:gd name="connsiteY1" fmla="*/ 806417 h 815083"/>
                <a:gd name="connsiteX2" fmla="*/ 2617695 w 5217459"/>
                <a:gd name="connsiteY2" fmla="*/ 89241 h 815083"/>
                <a:gd name="connsiteX3" fmla="*/ 5217459 w 5217459"/>
                <a:gd name="connsiteY3" fmla="*/ 35453 h 815083"/>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 name="connsiteX0" fmla="*/ 0 w 5217459"/>
                <a:gd name="connsiteY0" fmla="*/ 782684 h 791350"/>
                <a:gd name="connsiteX1" fmla="*/ 1882589 w 5217459"/>
                <a:gd name="connsiteY1" fmla="*/ 782684 h 791350"/>
                <a:gd name="connsiteX2" fmla="*/ 2617695 w 5217459"/>
                <a:gd name="connsiteY2" fmla="*/ 65508 h 791350"/>
                <a:gd name="connsiteX3" fmla="*/ 5217459 w 5217459"/>
                <a:gd name="connsiteY3" fmla="*/ 11720 h 791350"/>
              </a:gdLst>
              <a:ahLst/>
              <a:cxnLst>
                <a:cxn ang="0">
                  <a:pos x="connsiteX0" y="connsiteY0"/>
                </a:cxn>
                <a:cxn ang="0">
                  <a:pos x="connsiteX1" y="connsiteY1"/>
                </a:cxn>
                <a:cxn ang="0">
                  <a:pos x="connsiteX2" y="connsiteY2"/>
                </a:cxn>
                <a:cxn ang="0">
                  <a:pos x="connsiteX3" y="connsiteY3"/>
                </a:cxn>
              </a:cxnLst>
              <a:rect l="l" t="t" r="r" b="b"/>
              <a:pathLst>
                <a:path w="5217459" h="791350">
                  <a:moveTo>
                    <a:pt x="0" y="782684"/>
                  </a:moveTo>
                  <a:cubicBezTo>
                    <a:pt x="750047" y="779695"/>
                    <a:pt x="1419413" y="803600"/>
                    <a:pt x="1882589" y="782684"/>
                  </a:cubicBezTo>
                  <a:cubicBezTo>
                    <a:pt x="1897530" y="537650"/>
                    <a:pt x="2069568" y="128048"/>
                    <a:pt x="2617695" y="65508"/>
                  </a:cubicBezTo>
                  <a:cubicBezTo>
                    <a:pt x="3209365" y="35625"/>
                    <a:pt x="4195483" y="-25633"/>
                    <a:pt x="5217459" y="11720"/>
                  </a:cubicBezTo>
                </a:path>
              </a:pathLst>
            </a:custGeom>
            <a:noFill/>
            <a:ln w="57150">
              <a:solidFill>
                <a:schemeClr val="accent4"/>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D442C6CE-7F8B-41F8-A52F-412B1EB483CA}"/>
              </a:ext>
            </a:extLst>
          </p:cNvPr>
          <p:cNvGrpSpPr/>
          <p:nvPr/>
        </p:nvGrpSpPr>
        <p:grpSpPr>
          <a:xfrm>
            <a:off x="2651670" y="-150304"/>
            <a:ext cx="482639" cy="523220"/>
            <a:chOff x="9744151" y="150085"/>
            <a:chExt cx="482639" cy="523220"/>
          </a:xfrm>
        </p:grpSpPr>
        <p:sp>
          <p:nvSpPr>
            <p:cNvPr id="24" name="Oval 23">
              <a:extLst>
                <a:ext uri="{FF2B5EF4-FFF2-40B4-BE49-F238E27FC236}">
                  <a16:creationId xmlns:a16="http://schemas.microsoft.com/office/drawing/2014/main" id="{9668EC03-F162-460F-B090-1AFCECFEB142}"/>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4766D14-3C0E-452B-99F1-C8DAED6627C7}"/>
                </a:ext>
              </a:extLst>
            </p:cNvPr>
            <p:cNvSpPr txBox="1"/>
            <p:nvPr/>
          </p:nvSpPr>
          <p:spPr>
            <a:xfrm>
              <a:off x="9744151" y="150085"/>
              <a:ext cx="349776" cy="523220"/>
            </a:xfrm>
            <a:prstGeom prst="rect">
              <a:avLst/>
            </a:prstGeom>
            <a:noFill/>
          </p:spPr>
          <p:txBody>
            <a:bodyPr wrap="none" rtlCol="0">
              <a:spAutoFit/>
            </a:bodyPr>
            <a:lstStyle/>
            <a:p>
              <a:pPr algn="l"/>
              <a:r>
                <a:rPr lang="en-US" dirty="0">
                  <a:latin typeface="+mn-lt"/>
                </a:rPr>
                <a:t>2</a:t>
              </a:r>
            </a:p>
          </p:txBody>
        </p:sp>
      </p:grpSp>
      <p:grpSp>
        <p:nvGrpSpPr>
          <p:cNvPr id="26" name="Group 25">
            <a:extLst>
              <a:ext uri="{FF2B5EF4-FFF2-40B4-BE49-F238E27FC236}">
                <a16:creationId xmlns:a16="http://schemas.microsoft.com/office/drawing/2014/main" id="{3C1EDF99-F707-4CFC-A009-A2E22A18C0B8}"/>
              </a:ext>
            </a:extLst>
          </p:cNvPr>
          <p:cNvGrpSpPr/>
          <p:nvPr/>
        </p:nvGrpSpPr>
        <p:grpSpPr>
          <a:xfrm>
            <a:off x="1006263" y="383954"/>
            <a:ext cx="450604" cy="523220"/>
            <a:chOff x="8186102" y="1025270"/>
            <a:chExt cx="450604" cy="523220"/>
          </a:xfrm>
        </p:grpSpPr>
        <p:sp>
          <p:nvSpPr>
            <p:cNvPr id="27" name="TextBox 26">
              <a:extLst>
                <a:ext uri="{FF2B5EF4-FFF2-40B4-BE49-F238E27FC236}">
                  <a16:creationId xmlns:a16="http://schemas.microsoft.com/office/drawing/2014/main" id="{2562FE57-B7DC-4E56-BDE8-07503B5A99F5}"/>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28" name="Oval 27">
              <a:extLst>
                <a:ext uri="{FF2B5EF4-FFF2-40B4-BE49-F238E27FC236}">
                  <a16:creationId xmlns:a16="http://schemas.microsoft.com/office/drawing/2014/main" id="{314F50EF-927D-45CA-AC9F-8E77DF22996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8">
            <a:extLst>
              <a:ext uri="{FF2B5EF4-FFF2-40B4-BE49-F238E27FC236}">
                <a16:creationId xmlns:a16="http://schemas.microsoft.com/office/drawing/2014/main" id="{57FB960F-8569-4592-B1C0-BA85EA7E4CE8}"/>
              </a:ext>
            </a:extLst>
          </p:cNvPr>
          <p:cNvPicPr>
            <a:picLocks noChangeAspect="1"/>
          </p:cNvPicPr>
          <p:nvPr/>
        </p:nvPicPr>
        <p:blipFill>
          <a:blip r:embed="rId5"/>
          <a:stretch>
            <a:fillRect/>
          </a:stretch>
        </p:blipFill>
        <p:spPr>
          <a:xfrm>
            <a:off x="6630455" y="34191"/>
            <a:ext cx="4993790" cy="1357220"/>
          </a:xfrm>
          <a:prstGeom prst="rect">
            <a:avLst/>
          </a:prstGeom>
        </p:spPr>
      </p:pic>
      <p:grpSp>
        <p:nvGrpSpPr>
          <p:cNvPr id="32" name="Group 31">
            <a:extLst>
              <a:ext uri="{FF2B5EF4-FFF2-40B4-BE49-F238E27FC236}">
                <a16:creationId xmlns:a16="http://schemas.microsoft.com/office/drawing/2014/main" id="{64552442-D10D-4DAD-827A-FD4E7CBC9685}"/>
              </a:ext>
            </a:extLst>
          </p:cNvPr>
          <p:cNvGrpSpPr/>
          <p:nvPr/>
        </p:nvGrpSpPr>
        <p:grpSpPr>
          <a:xfrm>
            <a:off x="6180710" y="383954"/>
            <a:ext cx="1768745" cy="1079308"/>
            <a:chOff x="6180710" y="383954"/>
            <a:chExt cx="1768745" cy="1079308"/>
          </a:xfrm>
        </p:grpSpPr>
        <p:sp>
          <p:nvSpPr>
            <p:cNvPr id="30" name="Oval 29">
              <a:extLst>
                <a:ext uri="{FF2B5EF4-FFF2-40B4-BE49-F238E27FC236}">
                  <a16:creationId xmlns:a16="http://schemas.microsoft.com/office/drawing/2014/main" id="{8D8233C3-8A74-4B23-A075-E75FC42115C7}"/>
                </a:ext>
              </a:extLst>
            </p:cNvPr>
            <p:cNvSpPr/>
            <p:nvPr/>
          </p:nvSpPr>
          <p:spPr>
            <a:xfrm>
              <a:off x="6708775" y="383954"/>
              <a:ext cx="139700" cy="24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FBEB895-8654-40CE-997A-FE741CD4F5AB}"/>
                </a:ext>
              </a:extLst>
            </p:cNvPr>
            <p:cNvSpPr txBox="1"/>
            <p:nvPr/>
          </p:nvSpPr>
          <p:spPr>
            <a:xfrm>
              <a:off x="6180710" y="509155"/>
              <a:ext cx="1768745" cy="954107"/>
            </a:xfrm>
            <a:prstGeom prst="rect">
              <a:avLst/>
            </a:prstGeom>
            <a:noFill/>
          </p:spPr>
          <p:txBody>
            <a:bodyPr wrap="square" rtlCol="0">
              <a:spAutoFit/>
            </a:bodyPr>
            <a:lstStyle/>
            <a:p>
              <a:pPr algn="l"/>
              <a:r>
                <a:rPr lang="en-US" dirty="0">
                  <a:latin typeface="+mn-lt"/>
                </a:rPr>
                <a:t>Control surface in</a:t>
              </a:r>
            </a:p>
          </p:txBody>
        </p:sp>
      </p:grpSp>
      <p:grpSp>
        <p:nvGrpSpPr>
          <p:cNvPr id="33" name="Group 32">
            <a:extLst>
              <a:ext uri="{FF2B5EF4-FFF2-40B4-BE49-F238E27FC236}">
                <a16:creationId xmlns:a16="http://schemas.microsoft.com/office/drawing/2014/main" id="{F2EF0C95-52E3-4796-9F0E-80A646012ECD}"/>
              </a:ext>
            </a:extLst>
          </p:cNvPr>
          <p:cNvGrpSpPr/>
          <p:nvPr/>
        </p:nvGrpSpPr>
        <p:grpSpPr>
          <a:xfrm>
            <a:off x="10318748" y="-29308"/>
            <a:ext cx="2046485" cy="1129687"/>
            <a:chOff x="6227832" y="509565"/>
            <a:chExt cx="1898332" cy="1129687"/>
          </a:xfrm>
        </p:grpSpPr>
        <p:sp>
          <p:nvSpPr>
            <p:cNvPr id="34" name="Oval 33">
              <a:extLst>
                <a:ext uri="{FF2B5EF4-FFF2-40B4-BE49-F238E27FC236}">
                  <a16:creationId xmlns:a16="http://schemas.microsoft.com/office/drawing/2014/main" id="{055B7B5E-CC44-49A4-93BB-FA9146DA8066}"/>
                </a:ext>
              </a:extLst>
            </p:cNvPr>
            <p:cNvSpPr/>
            <p:nvPr/>
          </p:nvSpPr>
          <p:spPr>
            <a:xfrm>
              <a:off x="7256652" y="1397731"/>
              <a:ext cx="139700" cy="2415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FB3C173E-7F2F-4391-A7E1-504D2D0F3567}"/>
                </a:ext>
              </a:extLst>
            </p:cNvPr>
            <p:cNvSpPr txBox="1"/>
            <p:nvPr/>
          </p:nvSpPr>
          <p:spPr>
            <a:xfrm>
              <a:off x="6227832" y="509565"/>
              <a:ext cx="1898332" cy="954107"/>
            </a:xfrm>
            <a:prstGeom prst="rect">
              <a:avLst/>
            </a:prstGeom>
            <a:noFill/>
          </p:spPr>
          <p:txBody>
            <a:bodyPr wrap="square" rtlCol="0">
              <a:spAutoFit/>
            </a:bodyPr>
            <a:lstStyle/>
            <a:p>
              <a:pPr algn="l"/>
              <a:r>
                <a:rPr lang="en-US" dirty="0">
                  <a:latin typeface="+mn-lt"/>
                </a:rPr>
                <a:t>Control surface out</a:t>
              </a:r>
            </a:p>
          </p:txBody>
        </p:sp>
      </p:grpSp>
      <p:cxnSp>
        <p:nvCxnSpPr>
          <p:cNvPr id="37" name="Straight Arrow Connector 36">
            <a:extLst>
              <a:ext uri="{FF2B5EF4-FFF2-40B4-BE49-F238E27FC236}">
                <a16:creationId xmlns:a16="http://schemas.microsoft.com/office/drawing/2014/main" id="{16AFD199-1464-4E79-9FF5-E9A658D6A282}"/>
              </a:ext>
            </a:extLst>
          </p:cNvPr>
          <p:cNvCxnSpPr>
            <a:cxnSpLocks/>
          </p:cNvCxnSpPr>
          <p:nvPr/>
        </p:nvCxnSpPr>
        <p:spPr>
          <a:xfrm>
            <a:off x="10793892" y="4850846"/>
            <a:ext cx="784572" cy="99478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BDFD8E7-C9A3-46EC-8C73-29CC644F9309}"/>
              </a:ext>
            </a:extLst>
          </p:cNvPr>
          <p:cNvSpPr txBox="1"/>
          <p:nvPr/>
        </p:nvSpPr>
        <p:spPr>
          <a:xfrm>
            <a:off x="4482420" y="6308980"/>
            <a:ext cx="6859570" cy="523220"/>
          </a:xfrm>
          <a:prstGeom prst="rect">
            <a:avLst/>
          </a:prstGeom>
          <a:noFill/>
        </p:spPr>
        <p:txBody>
          <a:bodyPr wrap="none" rtlCol="0">
            <a:spAutoFit/>
          </a:bodyPr>
          <a:lstStyle/>
          <a:p>
            <a:pPr algn="l"/>
            <a:r>
              <a:rPr lang="en-US" dirty="0">
                <a:latin typeface="+mn-lt"/>
              </a:rPr>
              <a:t>Irreversible process! Can’t switch in and out!</a:t>
            </a:r>
          </a:p>
        </p:txBody>
      </p:sp>
      <p:pic>
        <p:nvPicPr>
          <p:cNvPr id="40" name="Picture 39"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420A24D0-50B8-4916-9558-EC284E1981B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3890777" y="5633668"/>
            <a:ext cx="7815619" cy="704457"/>
          </a:xfrm>
          <a:prstGeom prst="rect">
            <a:avLst/>
          </a:prstGeom>
        </p:spPr>
      </p:pic>
      <p:pic>
        <p:nvPicPr>
          <p:cNvPr id="41" name="Picture 40"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8F91F052-61F7-497D-8801-C73670E44958}"/>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15225" y="4334334"/>
            <a:ext cx="5469293" cy="1025172"/>
          </a:xfrm>
          <a:prstGeom prst="rect">
            <a:avLst/>
          </a:prstGeom>
        </p:spPr>
      </p:pic>
      <p:grpSp>
        <p:nvGrpSpPr>
          <p:cNvPr id="52" name="Group 51">
            <a:extLst>
              <a:ext uri="{FF2B5EF4-FFF2-40B4-BE49-F238E27FC236}">
                <a16:creationId xmlns:a16="http://schemas.microsoft.com/office/drawing/2014/main" id="{025D1781-58C0-46F0-BFB2-74B9A29803CB}"/>
              </a:ext>
            </a:extLst>
          </p:cNvPr>
          <p:cNvGrpSpPr/>
          <p:nvPr/>
        </p:nvGrpSpPr>
        <p:grpSpPr>
          <a:xfrm>
            <a:off x="219163" y="4669278"/>
            <a:ext cx="2891433" cy="1456885"/>
            <a:chOff x="219163" y="4669278"/>
            <a:chExt cx="2891433" cy="1456885"/>
          </a:xfrm>
        </p:grpSpPr>
        <p:sp>
          <p:nvSpPr>
            <p:cNvPr id="42" name="TextBox 41">
              <a:extLst>
                <a:ext uri="{FF2B5EF4-FFF2-40B4-BE49-F238E27FC236}">
                  <a16:creationId xmlns:a16="http://schemas.microsoft.com/office/drawing/2014/main" id="{D398CA9A-FBFD-431E-87BE-C3D5B8163C37}"/>
                </a:ext>
              </a:extLst>
            </p:cNvPr>
            <p:cNvSpPr txBox="1"/>
            <p:nvPr/>
          </p:nvSpPr>
          <p:spPr>
            <a:xfrm>
              <a:off x="219163" y="5602943"/>
              <a:ext cx="2891433" cy="523220"/>
            </a:xfrm>
            <a:prstGeom prst="rect">
              <a:avLst/>
            </a:prstGeom>
            <a:noFill/>
          </p:spPr>
          <p:txBody>
            <a:bodyPr wrap="none" rtlCol="0">
              <a:spAutoFit/>
            </a:bodyPr>
            <a:lstStyle/>
            <a:p>
              <a:pPr algn="l"/>
              <a:r>
                <a:rPr lang="en-US" dirty="0">
                  <a:latin typeface="+mn-lt"/>
                </a:rPr>
                <a:t>Velocity at a point</a:t>
              </a:r>
            </a:p>
          </p:txBody>
        </p:sp>
        <p:cxnSp>
          <p:nvCxnSpPr>
            <p:cNvPr id="44" name="Straight Arrow Connector 43">
              <a:extLst>
                <a:ext uri="{FF2B5EF4-FFF2-40B4-BE49-F238E27FC236}">
                  <a16:creationId xmlns:a16="http://schemas.microsoft.com/office/drawing/2014/main" id="{116A1A78-2089-4633-9D3F-D71C7A75829F}"/>
                </a:ext>
              </a:extLst>
            </p:cNvPr>
            <p:cNvCxnSpPr>
              <a:cxnSpLocks/>
            </p:cNvCxnSpPr>
            <p:nvPr/>
          </p:nvCxnSpPr>
          <p:spPr>
            <a:xfrm flipV="1">
              <a:off x="1456867" y="4669278"/>
              <a:ext cx="967207" cy="103601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3C0FEBA9-FFC5-456B-ADED-1445E27F4DEF}"/>
              </a:ext>
            </a:extLst>
          </p:cNvPr>
          <p:cNvGrpSpPr/>
          <p:nvPr/>
        </p:nvGrpSpPr>
        <p:grpSpPr>
          <a:xfrm>
            <a:off x="6245392" y="5021596"/>
            <a:ext cx="4604850" cy="692542"/>
            <a:chOff x="6245392" y="5021596"/>
            <a:chExt cx="4604850" cy="692542"/>
          </a:xfrm>
        </p:grpSpPr>
        <p:sp>
          <p:nvSpPr>
            <p:cNvPr id="46" name="TextBox 45">
              <a:extLst>
                <a:ext uri="{FF2B5EF4-FFF2-40B4-BE49-F238E27FC236}">
                  <a16:creationId xmlns:a16="http://schemas.microsoft.com/office/drawing/2014/main" id="{DC64153E-186A-4C78-BEFA-B12EDE2C17DA}"/>
                </a:ext>
              </a:extLst>
            </p:cNvPr>
            <p:cNvSpPr txBox="1"/>
            <p:nvPr/>
          </p:nvSpPr>
          <p:spPr>
            <a:xfrm>
              <a:off x="6245392" y="5021596"/>
              <a:ext cx="4604850" cy="400110"/>
            </a:xfrm>
            <a:prstGeom prst="rect">
              <a:avLst/>
            </a:prstGeom>
            <a:noFill/>
          </p:spPr>
          <p:txBody>
            <a:bodyPr wrap="none" rtlCol="0">
              <a:spAutoFit/>
            </a:bodyPr>
            <a:lstStyle/>
            <a:p>
              <a:pPr algn="l"/>
              <a:r>
                <a:rPr lang="en-US" sz="2000" dirty="0">
                  <a:latin typeface="+mn-lt"/>
                </a:rPr>
                <a:t>Average velocity through control surface</a:t>
              </a:r>
            </a:p>
          </p:txBody>
        </p:sp>
        <p:cxnSp>
          <p:nvCxnSpPr>
            <p:cNvPr id="47" name="Straight Arrow Connector 46">
              <a:extLst>
                <a:ext uri="{FF2B5EF4-FFF2-40B4-BE49-F238E27FC236}">
                  <a16:creationId xmlns:a16="http://schemas.microsoft.com/office/drawing/2014/main" id="{D6C28AAC-91BA-402D-B106-10A09915BE46}"/>
                </a:ext>
              </a:extLst>
            </p:cNvPr>
            <p:cNvCxnSpPr>
              <a:cxnSpLocks/>
            </p:cNvCxnSpPr>
            <p:nvPr/>
          </p:nvCxnSpPr>
          <p:spPr>
            <a:xfrm flipH="1">
              <a:off x="6245392" y="5370348"/>
              <a:ext cx="1420499" cy="343790"/>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964A614-5000-457E-9F54-BACFD31DE348}"/>
              </a:ext>
            </a:extLst>
          </p:cNvPr>
          <p:cNvGrpSpPr/>
          <p:nvPr/>
        </p:nvGrpSpPr>
        <p:grpSpPr>
          <a:xfrm>
            <a:off x="142770" y="5864553"/>
            <a:ext cx="4339650" cy="902234"/>
            <a:chOff x="142770" y="5864553"/>
            <a:chExt cx="4339650" cy="902234"/>
          </a:xfrm>
        </p:grpSpPr>
        <p:sp>
          <p:nvSpPr>
            <p:cNvPr id="49" name="TextBox 48">
              <a:extLst>
                <a:ext uri="{FF2B5EF4-FFF2-40B4-BE49-F238E27FC236}">
                  <a16:creationId xmlns:a16="http://schemas.microsoft.com/office/drawing/2014/main" id="{1DB4A62D-864C-40A8-9456-05E89ED2F5C3}"/>
                </a:ext>
              </a:extLst>
            </p:cNvPr>
            <p:cNvSpPr txBox="1"/>
            <p:nvPr/>
          </p:nvSpPr>
          <p:spPr>
            <a:xfrm>
              <a:off x="142770" y="6366677"/>
              <a:ext cx="4339650" cy="400110"/>
            </a:xfrm>
            <a:prstGeom prst="rect">
              <a:avLst/>
            </a:prstGeom>
            <a:noFill/>
          </p:spPr>
          <p:txBody>
            <a:bodyPr wrap="none" rtlCol="0">
              <a:spAutoFit/>
            </a:bodyPr>
            <a:lstStyle/>
            <a:p>
              <a:pPr algn="l"/>
              <a:r>
                <a:rPr lang="en-US" sz="2000" dirty="0">
                  <a:latin typeface="+mn-lt"/>
                </a:rPr>
                <a:t>Pressure at centroid of control surface</a:t>
              </a:r>
            </a:p>
          </p:txBody>
        </p:sp>
        <p:cxnSp>
          <p:nvCxnSpPr>
            <p:cNvPr id="50" name="Straight Arrow Connector 49">
              <a:extLst>
                <a:ext uri="{FF2B5EF4-FFF2-40B4-BE49-F238E27FC236}">
                  <a16:creationId xmlns:a16="http://schemas.microsoft.com/office/drawing/2014/main" id="{AB18E98C-6EFD-4D78-BE9D-26A5DE2313EE}"/>
                </a:ext>
              </a:extLst>
            </p:cNvPr>
            <p:cNvCxnSpPr>
              <a:cxnSpLocks/>
            </p:cNvCxnSpPr>
            <p:nvPr/>
          </p:nvCxnSpPr>
          <p:spPr>
            <a:xfrm flipV="1">
              <a:off x="2167117" y="5864553"/>
              <a:ext cx="1723660" cy="591151"/>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94180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wipe(up)">
                                      <p:cBhvr>
                                        <p:cTn id="75" dur="500"/>
                                        <p:tgtEl>
                                          <p:spTgt spid="37"/>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uiExpand="1" build="p"/>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015318" cy="4525963"/>
          </a:xfrm>
        </p:spPr>
        <p:txBody>
          <a:bodyPr/>
          <a:lstStyle/>
          <a:p>
            <a:pPr marL="514350" indent="-514350">
              <a:buFont typeface="+mj-lt"/>
              <a:buAutoNum type="arabicPeriod"/>
            </a:pPr>
            <a:r>
              <a:rPr lang="en-US" dirty="0"/>
              <a:t>Smooth flow </a:t>
            </a:r>
            <a:r>
              <a:rPr lang="en-US" b="1" u="sng" dirty="0"/>
              <a:t>contraction (acceleration: </a:t>
            </a:r>
            <a:r>
              <a:rPr lang="en-US" u="sng" dirty="0"/>
              <a:t>pressure converted to KE is efficient)</a:t>
            </a:r>
            <a:br>
              <a:rPr lang="en-US" dirty="0"/>
            </a:br>
            <a:br>
              <a:rPr lang="en-US" dirty="0"/>
            </a:br>
            <a:endParaRPr lang="en-US" dirty="0"/>
          </a:p>
          <a:p>
            <a:pPr marL="514350" indent="-514350">
              <a:buFont typeface="+mj-lt"/>
              <a:buAutoNum type="arabicPeriod"/>
            </a:pPr>
            <a:r>
              <a:rPr lang="en-US" dirty="0"/>
              <a:t>flow </a:t>
            </a:r>
            <a:r>
              <a:rPr lang="en-US" b="1" u="sng" dirty="0"/>
              <a:t>expansion (deceleration: </a:t>
            </a:r>
            <a:r>
              <a:rPr lang="en-US" u="sng" dirty="0"/>
              <a:t>KE to pressure is inefficient</a:t>
            </a:r>
            <a:r>
              <a:rPr lang="en-US" b="1" u="sng" dirty="0"/>
              <a:t>)</a:t>
            </a:r>
            <a:br>
              <a:rPr lang="en-US" dirty="0"/>
            </a:br>
            <a:br>
              <a:rPr lang="en-US" dirty="0"/>
            </a:br>
            <a:br>
              <a:rPr lang="en-US" dirty="0"/>
            </a:br>
            <a:endParaRPr lang="en-US" dirty="0"/>
          </a:p>
        </p:txBody>
      </p:sp>
      <p:sp>
        <p:nvSpPr>
          <p:cNvPr id="13" name="Title 12">
            <a:extLst>
              <a:ext uri="{FF2B5EF4-FFF2-40B4-BE49-F238E27FC236}">
                <a16:creationId xmlns:a16="http://schemas.microsoft.com/office/drawing/2014/main" id="{D5870EF0-304E-421D-863D-6A9FA1C7FC1A}"/>
              </a:ext>
            </a:extLst>
          </p:cNvPr>
          <p:cNvSpPr>
            <a:spLocks noGrp="1"/>
          </p:cNvSpPr>
          <p:nvPr>
            <p:ph type="title"/>
          </p:nvPr>
        </p:nvSpPr>
        <p:spPr/>
        <p:txBody>
          <a:bodyPr/>
          <a:lstStyle/>
          <a:p>
            <a:r>
              <a:rPr lang="en-US" dirty="0"/>
              <a:t>Where can you apply the Bernoulli equation?</a:t>
            </a:r>
          </a:p>
        </p:txBody>
      </p:sp>
      <p:grpSp>
        <p:nvGrpSpPr>
          <p:cNvPr id="20" name="Group 19"/>
          <p:cNvGrpSpPr/>
          <p:nvPr/>
        </p:nvGrpSpPr>
        <p:grpSpPr>
          <a:xfrm>
            <a:off x="1092050" y="5453574"/>
            <a:ext cx="4419600" cy="774700"/>
            <a:chOff x="3279775" y="5105400"/>
            <a:chExt cx="4419600" cy="774700"/>
          </a:xfrm>
        </p:grpSpPr>
        <p:sp>
          <p:nvSpPr>
            <p:cNvPr id="6" name="Freeform 11"/>
            <p:cNvSpPr>
              <a:spLocks/>
            </p:cNvSpPr>
            <p:nvPr/>
          </p:nvSpPr>
          <p:spPr bwMode="auto">
            <a:xfrm>
              <a:off x="3279775" y="5105400"/>
              <a:ext cx="4406900" cy="774700"/>
            </a:xfrm>
            <a:custGeom>
              <a:avLst/>
              <a:gdLst/>
              <a:ahLst/>
              <a:cxnLst>
                <a:cxn ang="0">
                  <a:pos x="0" y="344"/>
                </a:cxn>
                <a:cxn ang="0">
                  <a:pos x="1392" y="344"/>
                </a:cxn>
                <a:cxn ang="0">
                  <a:pos x="1392" y="488"/>
                </a:cxn>
                <a:cxn ang="0">
                  <a:pos x="2776" y="488"/>
                </a:cxn>
                <a:cxn ang="0">
                  <a:pos x="2776" y="0"/>
                </a:cxn>
                <a:cxn ang="0">
                  <a:pos x="1392" y="0"/>
                </a:cxn>
                <a:cxn ang="0">
                  <a:pos x="1392" y="152"/>
                </a:cxn>
                <a:cxn ang="0">
                  <a:pos x="0" y="152"/>
                </a:cxn>
              </a:cxnLst>
              <a:rect l="0" t="0" r="r" b="b"/>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a:effectLst/>
          </p:spPr>
          <p:txBody>
            <a:bodyPr wrap="none" anchor="ctr"/>
            <a:lstStyle/>
            <a:p>
              <a:endParaRPr lang="en-US"/>
            </a:p>
          </p:txBody>
        </p:sp>
        <p:sp>
          <p:nvSpPr>
            <p:cNvPr id="7" name="Line 12"/>
            <p:cNvSpPr>
              <a:spLocks noChangeShapeType="1"/>
            </p:cNvSpPr>
            <p:nvPr/>
          </p:nvSpPr>
          <p:spPr bwMode="auto">
            <a:xfrm>
              <a:off x="3756025" y="5511800"/>
              <a:ext cx="635000" cy="0"/>
            </a:xfrm>
            <a:prstGeom prst="line">
              <a:avLst/>
            </a:prstGeom>
            <a:noFill/>
            <a:ln w="38100">
              <a:solidFill>
                <a:schemeClr val="tx1"/>
              </a:solidFill>
              <a:round/>
              <a:headEnd/>
              <a:tailEnd type="triangle" w="med" len="med"/>
            </a:ln>
            <a:effectLst/>
          </p:spPr>
          <p:txBody>
            <a:bodyPr wrap="none" anchor="ctr"/>
            <a:lstStyle/>
            <a:p>
              <a:endParaRPr lang="en-US"/>
            </a:p>
          </p:txBody>
        </p:sp>
        <p:sp>
          <p:nvSpPr>
            <p:cNvPr id="8" name="Freeform 13 1"/>
            <p:cNvSpPr>
              <a:spLocks/>
            </p:cNvSpPr>
            <p:nvPr/>
          </p:nvSpPr>
          <p:spPr bwMode="auto">
            <a:xfrm>
              <a:off x="3279775" y="51181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sp>
          <p:nvSpPr>
            <p:cNvPr id="9" name="Freeform 14"/>
            <p:cNvSpPr>
              <a:spLocks/>
            </p:cNvSpPr>
            <p:nvPr/>
          </p:nvSpPr>
          <p:spPr bwMode="auto">
            <a:xfrm flipV="1">
              <a:off x="3279775" y="5651500"/>
              <a:ext cx="4419600" cy="228600"/>
            </a:xfrm>
            <a:custGeom>
              <a:avLst/>
              <a:gdLst/>
              <a:ahLst/>
              <a:cxnLst>
                <a:cxn ang="0">
                  <a:pos x="0" y="144"/>
                </a:cxn>
                <a:cxn ang="0">
                  <a:pos x="1392" y="144"/>
                </a:cxn>
                <a:cxn ang="0">
                  <a:pos x="1392" y="0"/>
                </a:cxn>
                <a:cxn ang="0">
                  <a:pos x="2784" y="0"/>
                </a:cxn>
              </a:cxnLst>
              <a:rect l="0" t="0" r="r" b="b"/>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a:effectLst/>
          </p:spPr>
          <p:txBody>
            <a:bodyPr wrap="none" anchor="ctr"/>
            <a:lstStyle/>
            <a:p>
              <a:endParaRPr lang="en-US"/>
            </a:p>
          </p:txBody>
        </p:sp>
      </p:grpSp>
      <p:grpSp>
        <p:nvGrpSpPr>
          <p:cNvPr id="15" name="Group 14">
            <a:extLst>
              <a:ext uri="{FF2B5EF4-FFF2-40B4-BE49-F238E27FC236}">
                <a16:creationId xmlns:a16="http://schemas.microsoft.com/office/drawing/2014/main" id="{59B55D80-F782-4AF9-8A66-D7AB31B9AB1C}"/>
              </a:ext>
            </a:extLst>
          </p:cNvPr>
          <p:cNvGrpSpPr/>
          <p:nvPr/>
        </p:nvGrpSpPr>
        <p:grpSpPr>
          <a:xfrm>
            <a:off x="1280011" y="3250859"/>
            <a:ext cx="4446494" cy="763201"/>
            <a:chOff x="6427694" y="2302932"/>
            <a:chExt cx="4446494" cy="763201"/>
          </a:xfrm>
        </p:grpSpPr>
        <p:sp>
          <p:nvSpPr>
            <p:cNvPr id="14" name="Freeform 13 2">
              <a:extLst>
                <a:ext uri="{FF2B5EF4-FFF2-40B4-BE49-F238E27FC236}">
                  <a16:creationId xmlns:a16="http://schemas.microsoft.com/office/drawing/2014/main" id="{24B9C00E-581F-4E45-8479-429E15210B9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84EEE657-C5A2-43D9-8251-CF91CC0054AF}"/>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AF24CFD7-A4A3-4457-B3D9-6608FEE013ED}"/>
              </a:ext>
            </a:extLst>
          </p:cNvPr>
          <p:cNvCxnSpPr/>
          <p:nvPr/>
        </p:nvCxnSpPr>
        <p:spPr>
          <a:xfrm>
            <a:off x="916193" y="3620978"/>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C93EAA3-287B-4267-B2A9-F4A2A755FF4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14572" y="2578420"/>
            <a:ext cx="3902171" cy="731429"/>
          </a:xfrm>
          <a:prstGeom prst="rect">
            <a:avLst/>
          </a:prstGeom>
        </p:spPr>
      </p:pic>
      <p:pic>
        <p:nvPicPr>
          <p:cNvPr id="21" name="Picture 20"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4A5B7516-07DD-4034-8DB0-60B23FDC4C9F}"/>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7114572" y="4874883"/>
            <a:ext cx="3902171" cy="731429"/>
          </a:xfrm>
          <a:prstGeom prst="rect">
            <a:avLst/>
          </a:prstGeom>
        </p:spPr>
      </p:pic>
      <p:grpSp>
        <p:nvGrpSpPr>
          <p:cNvPr id="29" name="Group 28">
            <a:extLst>
              <a:ext uri="{FF2B5EF4-FFF2-40B4-BE49-F238E27FC236}">
                <a16:creationId xmlns:a16="http://schemas.microsoft.com/office/drawing/2014/main" id="{C26C0AEE-E7B6-440E-9765-0818AFBEA7EB}"/>
              </a:ext>
            </a:extLst>
          </p:cNvPr>
          <p:cNvGrpSpPr/>
          <p:nvPr/>
        </p:nvGrpSpPr>
        <p:grpSpPr>
          <a:xfrm>
            <a:off x="1121199" y="3186911"/>
            <a:ext cx="450604" cy="523220"/>
            <a:chOff x="8186102" y="1025270"/>
            <a:chExt cx="450604" cy="523220"/>
          </a:xfrm>
        </p:grpSpPr>
        <p:sp>
          <p:nvSpPr>
            <p:cNvPr id="30" name="TextBox 29">
              <a:extLst>
                <a:ext uri="{FF2B5EF4-FFF2-40B4-BE49-F238E27FC236}">
                  <a16:creationId xmlns:a16="http://schemas.microsoft.com/office/drawing/2014/main" id="{9345406D-7664-4A32-AEC0-85F6B0BD311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1" name="Oval 30">
              <a:extLst>
                <a:ext uri="{FF2B5EF4-FFF2-40B4-BE49-F238E27FC236}">
                  <a16:creationId xmlns:a16="http://schemas.microsoft.com/office/drawing/2014/main" id="{CE460C06-F3D2-4C26-8DFB-209201F0482E}"/>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FEAFF216-E7F6-428F-B770-F212F6F9BCCA}"/>
              </a:ext>
            </a:extLst>
          </p:cNvPr>
          <p:cNvGrpSpPr/>
          <p:nvPr/>
        </p:nvGrpSpPr>
        <p:grpSpPr>
          <a:xfrm>
            <a:off x="3942425" y="3101584"/>
            <a:ext cx="456723" cy="608547"/>
            <a:chOff x="9770067" y="64758"/>
            <a:chExt cx="456723" cy="608547"/>
          </a:xfrm>
        </p:grpSpPr>
        <p:sp>
          <p:nvSpPr>
            <p:cNvPr id="33" name="Oval 32">
              <a:extLst>
                <a:ext uri="{FF2B5EF4-FFF2-40B4-BE49-F238E27FC236}">
                  <a16:creationId xmlns:a16="http://schemas.microsoft.com/office/drawing/2014/main" id="{3F1F71AB-92B8-4B75-922E-9FBE09336A09}"/>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5E0D63BC-1184-4ACB-99FF-38AA3B28C4BA}"/>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grpSp>
        <p:nvGrpSpPr>
          <p:cNvPr id="35" name="Group 34">
            <a:extLst>
              <a:ext uri="{FF2B5EF4-FFF2-40B4-BE49-F238E27FC236}">
                <a16:creationId xmlns:a16="http://schemas.microsoft.com/office/drawing/2014/main" id="{17F7310F-C35A-4BD0-B6AB-41F086F17A37}"/>
              </a:ext>
            </a:extLst>
          </p:cNvPr>
          <p:cNvGrpSpPr/>
          <p:nvPr/>
        </p:nvGrpSpPr>
        <p:grpSpPr>
          <a:xfrm>
            <a:off x="1317352" y="5417157"/>
            <a:ext cx="450604" cy="523220"/>
            <a:chOff x="8186102" y="1025270"/>
            <a:chExt cx="450604" cy="523220"/>
          </a:xfrm>
        </p:grpSpPr>
        <p:sp>
          <p:nvSpPr>
            <p:cNvPr id="36" name="TextBox 35">
              <a:extLst>
                <a:ext uri="{FF2B5EF4-FFF2-40B4-BE49-F238E27FC236}">
                  <a16:creationId xmlns:a16="http://schemas.microsoft.com/office/drawing/2014/main" id="{2699C0B6-870A-48D6-B508-30BC1216C0E9}"/>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37" name="Oval 36">
              <a:extLst>
                <a:ext uri="{FF2B5EF4-FFF2-40B4-BE49-F238E27FC236}">
                  <a16:creationId xmlns:a16="http://schemas.microsoft.com/office/drawing/2014/main" id="{0E24A581-08C8-43B0-BECA-8C18E09503E5}"/>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4">
            <a:extLst>
              <a:ext uri="{FF2B5EF4-FFF2-40B4-BE49-F238E27FC236}">
                <a16:creationId xmlns:a16="http://schemas.microsoft.com/office/drawing/2014/main" id="{24F56EB5-E3C7-43BF-B9EB-64F2D26EAB3F}"/>
              </a:ext>
            </a:extLst>
          </p:cNvPr>
          <p:cNvPicPr>
            <a:picLocks noChangeArrowheads="1"/>
          </p:cNvPicPr>
          <p:nvPr/>
        </p:nvPicPr>
        <p:blipFill rotWithShape="1">
          <a:blip r:embed="rId6" cstate="print"/>
          <a:srcRect l="12612" t="27171" r="55426" b="35909"/>
          <a:stretch/>
        </p:blipFill>
        <p:spPr bwMode="auto">
          <a:xfrm>
            <a:off x="3316608" y="5480469"/>
            <a:ext cx="2155446" cy="745515"/>
          </a:xfrm>
          <a:prstGeom prst="rect">
            <a:avLst/>
          </a:prstGeom>
          <a:noFill/>
          <a:ln w="12700">
            <a:noFill/>
            <a:miter lim="800000"/>
            <a:headEnd/>
            <a:tailEnd/>
          </a:ln>
          <a:effectLst/>
        </p:spPr>
      </p:pic>
      <p:grpSp>
        <p:nvGrpSpPr>
          <p:cNvPr id="38" name="Group 37">
            <a:extLst>
              <a:ext uri="{FF2B5EF4-FFF2-40B4-BE49-F238E27FC236}">
                <a16:creationId xmlns:a16="http://schemas.microsoft.com/office/drawing/2014/main" id="{4D8F5D04-4D11-4992-953B-356F12588C7A}"/>
              </a:ext>
            </a:extLst>
          </p:cNvPr>
          <p:cNvGrpSpPr/>
          <p:nvPr/>
        </p:nvGrpSpPr>
        <p:grpSpPr>
          <a:xfrm>
            <a:off x="4138578" y="5331830"/>
            <a:ext cx="456723" cy="608547"/>
            <a:chOff x="9770067" y="64758"/>
            <a:chExt cx="456723" cy="608547"/>
          </a:xfrm>
        </p:grpSpPr>
        <p:sp>
          <p:nvSpPr>
            <p:cNvPr id="39" name="Oval 38">
              <a:extLst>
                <a:ext uri="{FF2B5EF4-FFF2-40B4-BE49-F238E27FC236}">
                  <a16:creationId xmlns:a16="http://schemas.microsoft.com/office/drawing/2014/main" id="{48B68D78-E196-4E6B-80D8-4FB8374317FE}"/>
                </a:ext>
              </a:extLst>
            </p:cNvPr>
            <p:cNvSpPr/>
            <p:nvPr/>
          </p:nvSpPr>
          <p:spPr>
            <a:xfrm>
              <a:off x="10093927" y="532527"/>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75525A7-2F4A-4BA3-AEAC-40EDACEDE44B}"/>
                </a:ext>
              </a:extLst>
            </p:cNvPr>
            <p:cNvSpPr txBox="1"/>
            <p:nvPr/>
          </p:nvSpPr>
          <p:spPr>
            <a:xfrm>
              <a:off x="9770067" y="64758"/>
              <a:ext cx="349776" cy="523220"/>
            </a:xfrm>
            <a:prstGeom prst="rect">
              <a:avLst/>
            </a:prstGeom>
            <a:noFill/>
          </p:spPr>
          <p:txBody>
            <a:bodyPr wrap="none" rtlCol="0">
              <a:spAutoFit/>
            </a:bodyPr>
            <a:lstStyle/>
            <a:p>
              <a:pPr algn="l"/>
              <a:r>
                <a:rPr lang="en-US" dirty="0">
                  <a:latin typeface="+mn-lt"/>
                </a:rPr>
                <a:t>2</a:t>
              </a:r>
            </a:p>
          </p:txBody>
        </p:sp>
      </p:grpSp>
      <p:cxnSp>
        <p:nvCxnSpPr>
          <p:cNvPr id="19" name="Straight Connector 18">
            <a:extLst>
              <a:ext uri="{FF2B5EF4-FFF2-40B4-BE49-F238E27FC236}">
                <a16:creationId xmlns:a16="http://schemas.microsoft.com/office/drawing/2014/main" id="{46A6EBBC-F5C0-488C-B745-CEB0E83E59D4}"/>
              </a:ext>
            </a:extLst>
          </p:cNvPr>
          <p:cNvCxnSpPr>
            <a:cxnSpLocks/>
          </p:cNvCxnSpPr>
          <p:nvPr/>
        </p:nvCxnSpPr>
        <p:spPr>
          <a:xfrm flipV="1">
            <a:off x="8976010" y="5100128"/>
            <a:ext cx="179294" cy="317029"/>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2C2FE066-90B4-4291-9E1E-CB36EFE0BC72}"/>
              </a:ext>
            </a:extLst>
          </p:cNvPr>
          <p:cNvSpPr txBox="1"/>
          <p:nvPr/>
        </p:nvSpPr>
        <p:spPr>
          <a:xfrm>
            <a:off x="6813146" y="1629983"/>
            <a:ext cx="4769254" cy="523220"/>
          </a:xfrm>
          <a:prstGeom prst="rect">
            <a:avLst/>
          </a:prstGeom>
          <a:noFill/>
        </p:spPr>
        <p:txBody>
          <a:bodyPr wrap="none" rtlCol="0">
            <a:spAutoFit/>
          </a:bodyPr>
          <a:lstStyle/>
          <a:p>
            <a:pPr algn="l"/>
            <a:r>
              <a:rPr lang="en-US" dirty="0">
                <a:latin typeface="+mn-lt"/>
              </a:rPr>
              <a:t>Mechanical energy conserved!</a:t>
            </a:r>
          </a:p>
        </p:txBody>
      </p:sp>
      <p:sp>
        <p:nvSpPr>
          <p:cNvPr id="45" name="TextBox 44">
            <a:extLst>
              <a:ext uri="{FF2B5EF4-FFF2-40B4-BE49-F238E27FC236}">
                <a16:creationId xmlns:a16="http://schemas.microsoft.com/office/drawing/2014/main" id="{BB71461C-1378-4748-8EF0-090DAFE5B19F}"/>
              </a:ext>
            </a:extLst>
          </p:cNvPr>
          <p:cNvSpPr txBox="1"/>
          <p:nvPr/>
        </p:nvSpPr>
        <p:spPr>
          <a:xfrm>
            <a:off x="6965546" y="3882555"/>
            <a:ext cx="4769254" cy="954107"/>
          </a:xfrm>
          <a:prstGeom prst="rect">
            <a:avLst/>
          </a:prstGeom>
          <a:noFill/>
        </p:spPr>
        <p:txBody>
          <a:bodyPr wrap="square" rtlCol="0">
            <a:spAutoFit/>
          </a:bodyPr>
          <a:lstStyle/>
          <a:p>
            <a:pPr algn="l"/>
            <a:r>
              <a:rPr lang="en-US" dirty="0">
                <a:latin typeface="+mn-lt"/>
              </a:rPr>
              <a:t>Some Mechanical energy converted to heat!</a:t>
            </a:r>
          </a:p>
        </p:txBody>
      </p:sp>
      <p:grpSp>
        <p:nvGrpSpPr>
          <p:cNvPr id="52" name="Group 51">
            <a:extLst>
              <a:ext uri="{FF2B5EF4-FFF2-40B4-BE49-F238E27FC236}">
                <a16:creationId xmlns:a16="http://schemas.microsoft.com/office/drawing/2014/main" id="{EDEE4E2C-5EDA-46ED-AC83-1DF78ADFF3B2}"/>
              </a:ext>
            </a:extLst>
          </p:cNvPr>
          <p:cNvGrpSpPr/>
          <p:nvPr/>
        </p:nvGrpSpPr>
        <p:grpSpPr>
          <a:xfrm>
            <a:off x="1289438" y="3250859"/>
            <a:ext cx="4446494" cy="763201"/>
            <a:chOff x="6427694" y="2302932"/>
            <a:chExt cx="4446494" cy="763201"/>
          </a:xfrm>
        </p:grpSpPr>
        <p:sp>
          <p:nvSpPr>
            <p:cNvPr id="53" name="Freeform: Shape 52">
              <a:extLst>
                <a:ext uri="{FF2B5EF4-FFF2-40B4-BE49-F238E27FC236}">
                  <a16:creationId xmlns:a16="http://schemas.microsoft.com/office/drawing/2014/main" id="{F19DD2EF-F718-44C4-9EE0-A960779F3C7A}"/>
                </a:ext>
              </a:extLst>
            </p:cNvPr>
            <p:cNvSpPr/>
            <p:nvPr/>
          </p:nvSpPr>
          <p:spPr>
            <a:xfrm>
              <a:off x="6427694" y="2302932"/>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Freeform: Shape 53">
              <a:extLst>
                <a:ext uri="{FF2B5EF4-FFF2-40B4-BE49-F238E27FC236}">
                  <a16:creationId xmlns:a16="http://schemas.microsoft.com/office/drawing/2014/main" id="{782B429A-228E-4BA0-A83F-7542207EE8FB}"/>
                </a:ext>
              </a:extLst>
            </p:cNvPr>
            <p:cNvSpPr/>
            <p:nvPr/>
          </p:nvSpPr>
          <p:spPr>
            <a:xfrm flipV="1">
              <a:off x="6427694" y="28320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5" name="Straight Arrow Connector 54">
            <a:extLst>
              <a:ext uri="{FF2B5EF4-FFF2-40B4-BE49-F238E27FC236}">
                <a16:creationId xmlns:a16="http://schemas.microsoft.com/office/drawing/2014/main" id="{5BFDACA4-035E-47B2-96FE-128EB6E9A168}"/>
              </a:ext>
            </a:extLst>
          </p:cNvPr>
          <p:cNvCxnSpPr/>
          <p:nvPr/>
        </p:nvCxnSpPr>
        <p:spPr>
          <a:xfrm>
            <a:off x="925620" y="3620978"/>
            <a:ext cx="105783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D7F6FFB3-6C28-46A2-A146-10E1D8188D82}"/>
              </a:ext>
            </a:extLst>
          </p:cNvPr>
          <p:cNvGrpSpPr/>
          <p:nvPr/>
        </p:nvGrpSpPr>
        <p:grpSpPr>
          <a:xfrm>
            <a:off x="1130626" y="3186911"/>
            <a:ext cx="450604" cy="523220"/>
            <a:chOff x="8186102" y="1025270"/>
            <a:chExt cx="450604" cy="523220"/>
          </a:xfrm>
        </p:grpSpPr>
        <p:sp>
          <p:nvSpPr>
            <p:cNvPr id="57" name="TextBox 56">
              <a:extLst>
                <a:ext uri="{FF2B5EF4-FFF2-40B4-BE49-F238E27FC236}">
                  <a16:creationId xmlns:a16="http://schemas.microsoft.com/office/drawing/2014/main" id="{825C0DFC-629F-45D2-B37B-95428BB92454}"/>
                </a:ext>
              </a:extLst>
            </p:cNvPr>
            <p:cNvSpPr txBox="1"/>
            <p:nvPr/>
          </p:nvSpPr>
          <p:spPr>
            <a:xfrm>
              <a:off x="8186102" y="1025270"/>
              <a:ext cx="309700" cy="523220"/>
            </a:xfrm>
            <a:prstGeom prst="rect">
              <a:avLst/>
            </a:prstGeom>
            <a:noFill/>
          </p:spPr>
          <p:txBody>
            <a:bodyPr wrap="none" rtlCol="0">
              <a:spAutoFit/>
            </a:bodyPr>
            <a:lstStyle/>
            <a:p>
              <a:pPr algn="l"/>
              <a:r>
                <a:rPr lang="en-US" dirty="0">
                  <a:latin typeface="+mn-lt"/>
                </a:rPr>
                <a:t>1</a:t>
              </a:r>
            </a:p>
          </p:txBody>
        </p:sp>
        <p:sp>
          <p:nvSpPr>
            <p:cNvPr id="58" name="Oval 57">
              <a:extLst>
                <a:ext uri="{FF2B5EF4-FFF2-40B4-BE49-F238E27FC236}">
                  <a16:creationId xmlns:a16="http://schemas.microsoft.com/office/drawing/2014/main" id="{FE1E83AF-014D-4CDA-89EF-C58EAB8AFA56}"/>
                </a:ext>
              </a:extLst>
            </p:cNvPr>
            <p:cNvSpPr/>
            <p:nvPr/>
          </p:nvSpPr>
          <p:spPr>
            <a:xfrm>
              <a:off x="8503843" y="1381893"/>
              <a:ext cx="132863" cy="14077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A635C008-EAF9-4EF2-855C-9EDD04B1C449}"/>
              </a:ext>
            </a:extLst>
          </p:cNvPr>
          <p:cNvGrpSpPr/>
          <p:nvPr/>
        </p:nvGrpSpPr>
        <p:grpSpPr>
          <a:xfrm>
            <a:off x="1284250" y="3354077"/>
            <a:ext cx="4466074" cy="528738"/>
            <a:chOff x="1258865" y="3475223"/>
            <a:chExt cx="4466074" cy="528738"/>
          </a:xfrm>
        </p:grpSpPr>
        <p:grpSp>
          <p:nvGrpSpPr>
            <p:cNvPr id="67" name="Group 66">
              <a:extLst>
                <a:ext uri="{FF2B5EF4-FFF2-40B4-BE49-F238E27FC236}">
                  <a16:creationId xmlns:a16="http://schemas.microsoft.com/office/drawing/2014/main" id="{28B70988-B32F-438C-AFDF-48CF130B9668}"/>
                </a:ext>
              </a:extLst>
            </p:cNvPr>
            <p:cNvGrpSpPr/>
            <p:nvPr/>
          </p:nvGrpSpPr>
          <p:grpSpPr>
            <a:xfrm>
              <a:off x="1273550" y="3475223"/>
              <a:ext cx="4446494" cy="528738"/>
              <a:chOff x="1546927" y="2599433"/>
              <a:chExt cx="4446494" cy="746100"/>
            </a:xfrm>
          </p:grpSpPr>
          <p:sp>
            <p:nvSpPr>
              <p:cNvPr id="72" name="Freeform: Shape 71">
                <a:extLst>
                  <a:ext uri="{FF2B5EF4-FFF2-40B4-BE49-F238E27FC236}">
                    <a16:creationId xmlns:a16="http://schemas.microsoft.com/office/drawing/2014/main" id="{62F41BC9-5DA3-4153-BDA3-ED9372D3B7E7}"/>
                  </a:ext>
                </a:extLst>
              </p:cNvPr>
              <p:cNvSpPr/>
              <p:nvPr/>
            </p:nvSpPr>
            <p:spPr>
              <a:xfrm>
                <a:off x="1546927" y="2599433"/>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21F281F-A4A8-4B08-9FF2-FCAB4F9DB357}"/>
                  </a:ext>
                </a:extLst>
              </p:cNvPr>
              <p:cNvSpPr/>
              <p:nvPr/>
            </p:nvSpPr>
            <p:spPr>
              <a:xfrm flipV="1">
                <a:off x="1546927" y="31114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89F61729-2C91-4C13-AA77-837FA4D61795}"/>
                </a:ext>
              </a:extLst>
            </p:cNvPr>
            <p:cNvGrpSpPr/>
            <p:nvPr/>
          </p:nvGrpSpPr>
          <p:grpSpPr>
            <a:xfrm>
              <a:off x="1278445" y="3612883"/>
              <a:ext cx="4446494" cy="255704"/>
              <a:chOff x="1546927" y="2599433"/>
              <a:chExt cx="4446494" cy="746100"/>
            </a:xfrm>
          </p:grpSpPr>
          <p:sp>
            <p:nvSpPr>
              <p:cNvPr id="70" name="Freeform: Shape 69">
                <a:extLst>
                  <a:ext uri="{FF2B5EF4-FFF2-40B4-BE49-F238E27FC236}">
                    <a16:creationId xmlns:a16="http://schemas.microsoft.com/office/drawing/2014/main" id="{DE132637-BD32-47BC-ACF1-9FAB7E012DCD}"/>
                  </a:ext>
                </a:extLst>
              </p:cNvPr>
              <p:cNvSpPr/>
              <p:nvPr/>
            </p:nvSpPr>
            <p:spPr>
              <a:xfrm>
                <a:off x="1546927" y="2599433"/>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70">
                <a:extLst>
                  <a:ext uri="{FF2B5EF4-FFF2-40B4-BE49-F238E27FC236}">
                    <a16:creationId xmlns:a16="http://schemas.microsoft.com/office/drawing/2014/main" id="{A8D132EF-2942-413B-A6A2-C547611C7EEB}"/>
                  </a:ext>
                </a:extLst>
              </p:cNvPr>
              <p:cNvSpPr/>
              <p:nvPr/>
            </p:nvSpPr>
            <p:spPr>
              <a:xfrm flipV="1">
                <a:off x="1546927" y="3111454"/>
                <a:ext cx="4446494" cy="234079"/>
              </a:xfrm>
              <a:custGeom>
                <a:avLst/>
                <a:gdLst>
                  <a:gd name="connsiteX0" fmla="*/ 0 w 4446494"/>
                  <a:gd name="connsiteY0" fmla="*/ 0 h 273359"/>
                  <a:gd name="connsiteX1" fmla="*/ 2590800 w 4446494"/>
                  <a:gd name="connsiteY1" fmla="*/ 233083 h 273359"/>
                  <a:gd name="connsiteX2" fmla="*/ 4446494 w 4446494"/>
                  <a:gd name="connsiteY2" fmla="*/ 224118 h 273359"/>
                  <a:gd name="connsiteX0" fmla="*/ 0 w 4446494"/>
                  <a:gd name="connsiteY0" fmla="*/ 1150 h 274509"/>
                  <a:gd name="connsiteX1" fmla="*/ 2590800 w 4446494"/>
                  <a:gd name="connsiteY1" fmla="*/ 234233 h 274509"/>
                  <a:gd name="connsiteX2" fmla="*/ 4446494 w 4446494"/>
                  <a:gd name="connsiteY2" fmla="*/ 225268 h 274509"/>
                  <a:gd name="connsiteX0" fmla="*/ 0 w 4446494"/>
                  <a:gd name="connsiteY0" fmla="*/ 1150 h 274509"/>
                  <a:gd name="connsiteX1" fmla="*/ 2241177 w 4446494"/>
                  <a:gd name="connsiteY1" fmla="*/ 234233 h 274509"/>
                  <a:gd name="connsiteX2" fmla="*/ 4446494 w 4446494"/>
                  <a:gd name="connsiteY2" fmla="*/ 225268 h 274509"/>
                  <a:gd name="connsiteX0" fmla="*/ 0 w 4446494"/>
                  <a:gd name="connsiteY0" fmla="*/ 996 h 263828"/>
                  <a:gd name="connsiteX1" fmla="*/ 2241177 w 4446494"/>
                  <a:gd name="connsiteY1" fmla="*/ 234079 h 263828"/>
                  <a:gd name="connsiteX2" fmla="*/ 4446494 w 4446494"/>
                  <a:gd name="connsiteY2" fmla="*/ 225114 h 263828"/>
                  <a:gd name="connsiteX0" fmla="*/ 0 w 4446494"/>
                  <a:gd name="connsiteY0" fmla="*/ 996 h 234079"/>
                  <a:gd name="connsiteX1" fmla="*/ 2241177 w 4446494"/>
                  <a:gd name="connsiteY1" fmla="*/ 234079 h 234079"/>
                  <a:gd name="connsiteX2" fmla="*/ 4446494 w 4446494"/>
                  <a:gd name="connsiteY2" fmla="*/ 225114 h 234079"/>
                </a:gdLst>
                <a:ahLst/>
                <a:cxnLst>
                  <a:cxn ang="0">
                    <a:pos x="connsiteX0" y="connsiteY0"/>
                  </a:cxn>
                  <a:cxn ang="0">
                    <a:pos x="connsiteX1" y="connsiteY1"/>
                  </a:cxn>
                  <a:cxn ang="0">
                    <a:pos x="connsiteX2" y="connsiteY2"/>
                  </a:cxn>
                </a:cxnLst>
                <a:rect l="l" t="t" r="r" b="b"/>
                <a:pathLst>
                  <a:path w="4446494" h="234079">
                    <a:moveTo>
                      <a:pt x="0" y="996"/>
                    </a:moveTo>
                    <a:cubicBezTo>
                      <a:pt x="924859" y="-17680"/>
                      <a:pt x="1509060" y="232585"/>
                      <a:pt x="2241177" y="234079"/>
                    </a:cubicBezTo>
                    <a:lnTo>
                      <a:pt x="4446494" y="225114"/>
                    </a:lnTo>
                  </a:path>
                </a:pathLst>
              </a:cu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9" name="Straight Connector 68">
              <a:extLst>
                <a:ext uri="{FF2B5EF4-FFF2-40B4-BE49-F238E27FC236}">
                  <a16:creationId xmlns:a16="http://schemas.microsoft.com/office/drawing/2014/main" id="{E8D329DC-FAC4-4E46-8B76-A76B8A9F4338}"/>
                </a:ext>
              </a:extLst>
            </p:cNvPr>
            <p:cNvCxnSpPr>
              <a:cxnSpLocks/>
            </p:cNvCxnSpPr>
            <p:nvPr/>
          </p:nvCxnSpPr>
          <p:spPr>
            <a:xfrm>
              <a:off x="1258865" y="3738578"/>
              <a:ext cx="4456284" cy="0"/>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4807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wipe(left)">
                                      <p:cBhvr>
                                        <p:cTn id="15" dur="500"/>
                                        <p:tgtEl>
                                          <p:spTgt spid="6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C97E7E-3CBF-40FF-ABA6-7EF53665C045}"/>
              </a:ext>
            </a:extLst>
          </p:cNvPr>
          <p:cNvSpPr/>
          <p:nvPr/>
        </p:nvSpPr>
        <p:spPr>
          <a:xfrm>
            <a:off x="6858000" y="1308847"/>
            <a:ext cx="5334000" cy="3124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28600"/>
            <a:ext cx="6761556" cy="1143000"/>
          </a:xfrm>
        </p:spPr>
        <p:txBody>
          <a:bodyPr/>
          <a:lstStyle/>
          <a:p>
            <a:r>
              <a:rPr lang="en-US" dirty="0"/>
              <a:t>Orifice Equation: Flow Contraction – Use Bernoulli</a:t>
            </a:r>
          </a:p>
        </p:txBody>
      </p:sp>
      <p:sp>
        <p:nvSpPr>
          <p:cNvPr id="7" name="Rectangle 6"/>
          <p:cNvSpPr/>
          <p:nvPr/>
        </p:nvSpPr>
        <p:spPr>
          <a:xfrm>
            <a:off x="4097819" y="1711456"/>
            <a:ext cx="2965275" cy="954107"/>
          </a:xfrm>
          <a:prstGeom prst="rect">
            <a:avLst/>
          </a:prstGeom>
        </p:spPr>
        <p:txBody>
          <a:bodyPr wrap="square">
            <a:spAutoFit/>
          </a:bodyPr>
          <a:lstStyle/>
          <a:p>
            <a:r>
              <a:rPr lang="en-US" dirty="0">
                <a:latin typeface="+mj-lt"/>
              </a:rPr>
              <a:t>Bernoulli equation (</a:t>
            </a:r>
            <a:r>
              <a:rPr lang="en-US" sz="2400" dirty="0">
                <a:latin typeface="+mj-lt"/>
              </a:rPr>
              <a:t>no energy loss</a:t>
            </a:r>
            <a:r>
              <a:rPr lang="en-US" dirty="0">
                <a:latin typeface="+mj-lt"/>
              </a:rPr>
              <a:t>)</a:t>
            </a:r>
          </a:p>
        </p:txBody>
      </p:sp>
      <p:sp>
        <p:nvSpPr>
          <p:cNvPr id="10" name="Rectangle 9"/>
          <p:cNvSpPr/>
          <p:nvPr/>
        </p:nvSpPr>
        <p:spPr>
          <a:xfrm>
            <a:off x="4248625" y="5221256"/>
            <a:ext cx="4010108" cy="1246495"/>
          </a:xfrm>
          <a:prstGeom prst="rect">
            <a:avLst/>
          </a:prstGeom>
        </p:spPr>
        <p:txBody>
          <a:bodyPr wrap="square">
            <a:spAutoFit/>
          </a:bodyPr>
          <a:lstStyle/>
          <a:p>
            <a:r>
              <a:rPr lang="en-US" sz="2500" dirty="0">
                <a:latin typeface="+mj-lt"/>
              </a:rPr>
              <a:t>Orifice Equation (memorize this or, even better, remember how to derive it!)</a:t>
            </a:r>
          </a:p>
        </p:txBody>
      </p:sp>
      <p:sp>
        <p:nvSpPr>
          <p:cNvPr id="747521" name="TextBox 747520"/>
          <p:cNvSpPr txBox="1"/>
          <p:nvPr/>
        </p:nvSpPr>
        <p:spPr>
          <a:xfrm>
            <a:off x="7829174" y="-111256"/>
            <a:ext cx="463588" cy="523220"/>
          </a:xfrm>
          <a:prstGeom prst="rect">
            <a:avLst/>
          </a:prstGeom>
          <a:noFill/>
        </p:spPr>
        <p:txBody>
          <a:bodyPr wrap="none" rtlCol="0">
            <a:spAutoFit/>
          </a:bodyPr>
          <a:lstStyle/>
          <a:p>
            <a:r>
              <a:rPr lang="en-US" dirty="0"/>
              <a:t>z</a:t>
            </a:r>
            <a:r>
              <a:rPr lang="en-US" baseline="-25000" dirty="0"/>
              <a:t>1</a:t>
            </a:r>
            <a:endParaRPr lang="en-US" dirty="0"/>
          </a:p>
        </p:txBody>
      </p:sp>
      <p:cxnSp>
        <p:nvCxnSpPr>
          <p:cNvPr id="747524" name="Straight Connector 747523"/>
          <p:cNvCxnSpPr/>
          <p:nvPr/>
        </p:nvCxnSpPr>
        <p:spPr bwMode="auto">
          <a:xfrm flipV="1">
            <a:off x="240503" y="1657777"/>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3" name="Straight Connector 42"/>
          <p:cNvCxnSpPr/>
          <p:nvPr/>
        </p:nvCxnSpPr>
        <p:spPr bwMode="auto">
          <a:xfrm flipV="1">
            <a:off x="3023797" y="1621323"/>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4" name="Straight Connector 43"/>
          <p:cNvCxnSpPr/>
          <p:nvPr/>
        </p:nvCxnSpPr>
        <p:spPr bwMode="auto">
          <a:xfrm flipV="1">
            <a:off x="1557700" y="1577776"/>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cxnSp>
        <p:nvCxnSpPr>
          <p:cNvPr id="45" name="Straight Connector 44"/>
          <p:cNvCxnSpPr/>
          <p:nvPr/>
        </p:nvCxnSpPr>
        <p:spPr bwMode="auto">
          <a:xfrm flipV="1">
            <a:off x="2347726" y="1641171"/>
            <a:ext cx="402671" cy="613353"/>
          </a:xfrm>
          <a:prstGeom prst="line">
            <a:avLst/>
          </a:prstGeom>
          <a:solidFill>
            <a:schemeClr val="accent1"/>
          </a:solidFill>
          <a:ln w="38100" cap="flat" cmpd="sng" algn="ctr">
            <a:solidFill>
              <a:schemeClr val="accent4"/>
            </a:solidFill>
            <a:prstDash val="solid"/>
            <a:round/>
            <a:headEnd type="none" w="lg" len="med"/>
            <a:tailEnd type="none" w="lg" len="med"/>
          </a:ln>
          <a:effectLst/>
        </p:spPr>
      </p:cxnSp>
      <p:grpSp>
        <p:nvGrpSpPr>
          <p:cNvPr id="4" name="Group 3">
            <a:extLst>
              <a:ext uri="{FF2B5EF4-FFF2-40B4-BE49-F238E27FC236}">
                <a16:creationId xmlns:a16="http://schemas.microsoft.com/office/drawing/2014/main" id="{AAA45D49-B69D-418F-AD76-12E1098E68A6}"/>
              </a:ext>
            </a:extLst>
          </p:cNvPr>
          <p:cNvGrpSpPr/>
          <p:nvPr/>
        </p:nvGrpSpPr>
        <p:grpSpPr>
          <a:xfrm>
            <a:off x="7218756" y="330038"/>
            <a:ext cx="4828866" cy="2257924"/>
            <a:chOff x="5557814" y="159390"/>
            <a:chExt cx="2691144" cy="1258349"/>
          </a:xfrm>
        </p:grpSpPr>
        <p:pic>
          <p:nvPicPr>
            <p:cNvPr id="747780" name="Picture 26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620941" y="932193"/>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grpSp>
        <p:nvGrpSpPr>
          <p:cNvPr id="51" name="Group 50"/>
          <p:cNvGrpSpPr/>
          <p:nvPr/>
        </p:nvGrpSpPr>
        <p:grpSpPr>
          <a:xfrm>
            <a:off x="4282654" y="2088096"/>
            <a:ext cx="1039067" cy="843052"/>
            <a:chOff x="4505407" y="623596"/>
            <a:chExt cx="1039067" cy="843052"/>
          </a:xfrm>
        </p:grpSpPr>
        <p:sp>
          <p:nvSpPr>
            <p:cNvPr id="52" name="Rectangle 51"/>
            <p:cNvSpPr/>
            <p:nvPr/>
          </p:nvSpPr>
          <p:spPr>
            <a:xfrm>
              <a:off x="4505407" y="623596"/>
              <a:ext cx="1039067" cy="307777"/>
            </a:xfrm>
            <a:prstGeom prst="rect">
              <a:avLst/>
            </a:prstGeom>
          </p:spPr>
          <p:txBody>
            <a:bodyPr wrap="none">
              <a:spAutoFit/>
            </a:bodyPr>
            <a:lstStyle/>
            <a:p>
              <a:r>
                <a:rPr lang="en-US" sz="1400" dirty="0">
                  <a:solidFill>
                    <a:schemeClr val="accent4"/>
                  </a:solidFill>
                  <a:latin typeface="+mj-lt"/>
                </a:rPr>
                <a:t>mechanical</a:t>
              </a:r>
            </a:p>
          </p:txBody>
        </p:sp>
        <p:sp>
          <p:nvSpPr>
            <p:cNvPr id="53" name="Rectangle 52"/>
            <p:cNvSpPr/>
            <p:nvPr/>
          </p:nvSpPr>
          <p:spPr>
            <a:xfrm>
              <a:off x="4711838" y="943428"/>
              <a:ext cx="365806" cy="523220"/>
            </a:xfrm>
            <a:prstGeom prst="rect">
              <a:avLst/>
            </a:prstGeom>
          </p:spPr>
          <p:txBody>
            <a:bodyPr wrap="none">
              <a:spAutoFit/>
            </a:bodyPr>
            <a:lstStyle/>
            <a:p>
              <a:r>
                <a:rPr lang="en-US" b="1" dirty="0">
                  <a:solidFill>
                    <a:schemeClr val="accent4"/>
                  </a:solidFill>
                  <a:latin typeface="+mj-lt"/>
                </a:rPr>
                <a:t>^</a:t>
              </a:r>
            </a:p>
          </p:txBody>
        </p:sp>
      </p:grpSp>
      <p:grpSp>
        <p:nvGrpSpPr>
          <p:cNvPr id="20" name="Group 19">
            <a:extLst>
              <a:ext uri="{FF2B5EF4-FFF2-40B4-BE49-F238E27FC236}">
                <a16:creationId xmlns:a16="http://schemas.microsoft.com/office/drawing/2014/main" id="{3843AA72-208A-4DF9-993A-D268FE303EE9}"/>
              </a:ext>
            </a:extLst>
          </p:cNvPr>
          <p:cNvGrpSpPr/>
          <p:nvPr/>
        </p:nvGrpSpPr>
        <p:grpSpPr>
          <a:xfrm>
            <a:off x="1576388" y="2898241"/>
            <a:ext cx="5486706" cy="1604413"/>
            <a:chOff x="1576388" y="2898241"/>
            <a:chExt cx="5486706" cy="1604413"/>
          </a:xfrm>
        </p:grpSpPr>
        <p:graphicFrame>
          <p:nvGraphicFramePr>
            <p:cNvPr id="6" name="Object 2 2">
              <a:hlinkClick r:id="" action="ppaction://ole?verb=0"/>
            </p:cNvPr>
            <p:cNvGraphicFramePr>
              <a:graphicFrameLocks/>
            </p:cNvGraphicFramePr>
            <p:nvPr>
              <p:extLst>
                <p:ext uri="{D42A27DB-BD31-4B8C-83A1-F6EECF244321}">
                  <p14:modId xmlns:p14="http://schemas.microsoft.com/office/powerpoint/2010/main" val="3386409055"/>
                </p:ext>
              </p:extLst>
            </p:nvPr>
          </p:nvGraphicFramePr>
          <p:xfrm>
            <a:off x="1576388" y="4179155"/>
            <a:ext cx="177800" cy="284162"/>
          </p:xfrm>
          <a:graphic>
            <a:graphicData uri="http://schemas.openxmlformats.org/presentationml/2006/ole">
              <mc:AlternateContent xmlns:mc="http://schemas.openxmlformats.org/markup-compatibility/2006">
                <mc:Choice xmlns:v="urn:schemas-microsoft-com:vml" Requires="v">
                  <p:oleObj spid="_x0000_s748183" name="Equation" r:id="rId13" imgW="177480" imgH="291960" progId="Equation.DSMT4">
                    <p:embed/>
                  </p:oleObj>
                </mc:Choice>
                <mc:Fallback>
                  <p:oleObj name="Equation" r:id="rId13" imgW="177480" imgH="291960" progId="Equation.DSMT4">
                    <p:embed/>
                    <p:pic>
                      <p:nvPicPr>
                        <p:cNvPr id="0" name="Picture 5"/>
                        <p:cNvPicPr>
                          <a:picLocks noChangeArrowheads="1"/>
                        </p:cNvPicPr>
                        <p:nvPr/>
                      </p:nvPicPr>
                      <p:blipFill>
                        <a:blip r:embed="rId14"/>
                        <a:srcRect/>
                        <a:stretch>
                          <a:fillRect/>
                        </a:stretch>
                      </p:blipFill>
                      <p:spPr bwMode="auto">
                        <a:xfrm>
                          <a:off x="1576388" y="4179155"/>
                          <a:ext cx="177800" cy="28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Rectangle 7"/>
            <p:cNvSpPr/>
            <p:nvPr/>
          </p:nvSpPr>
          <p:spPr>
            <a:xfrm>
              <a:off x="4190971" y="2898241"/>
              <a:ext cx="2795875" cy="861774"/>
            </a:xfrm>
            <a:prstGeom prst="rect">
              <a:avLst/>
            </a:prstGeom>
          </p:spPr>
          <p:txBody>
            <a:bodyPr wrap="square">
              <a:spAutoFit/>
            </a:bodyPr>
            <a:lstStyle/>
            <a:p>
              <a:r>
                <a:rPr lang="en-US" sz="2500" dirty="0">
                  <a:latin typeface="+mj-lt"/>
                </a:rPr>
                <a:t>Area of the constricted flow</a:t>
              </a:r>
            </a:p>
          </p:txBody>
        </p:sp>
        <p:sp>
          <p:nvSpPr>
            <p:cNvPr id="9" name="Rectangle 8"/>
            <p:cNvSpPr/>
            <p:nvPr/>
          </p:nvSpPr>
          <p:spPr>
            <a:xfrm>
              <a:off x="4204619" y="4025600"/>
              <a:ext cx="2858475" cy="477054"/>
            </a:xfrm>
            <a:prstGeom prst="rect">
              <a:avLst/>
            </a:prstGeom>
          </p:spPr>
          <p:txBody>
            <a:bodyPr wrap="none">
              <a:spAutoFit/>
            </a:bodyPr>
            <a:lstStyle/>
            <a:p>
              <a:r>
                <a:rPr lang="en-US" sz="2500" dirty="0">
                  <a:latin typeface="+mj-lt"/>
                </a:rPr>
                <a:t>Continuity equation</a:t>
              </a:r>
            </a:p>
          </p:txBody>
        </p:sp>
        <p:pic>
          <p:nvPicPr>
            <p:cNvPr id="13" name="Picture 12">
              <a:extLst>
                <a:ext uri="{FF2B5EF4-FFF2-40B4-BE49-F238E27FC236}">
                  <a16:creationId xmlns:a16="http://schemas.microsoft.com/office/drawing/2014/main" id="{637E4DFE-9AD5-4740-834E-5A52F3629604}"/>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2049915" y="3039622"/>
              <a:ext cx="1736609" cy="254095"/>
            </a:xfrm>
            <a:prstGeom prst="rect">
              <a:avLst/>
            </a:prstGeom>
          </p:spPr>
        </p:pic>
        <p:pic>
          <p:nvPicPr>
            <p:cNvPr id="15" name="Picture 14">
              <a:extLst>
                <a:ext uri="{FF2B5EF4-FFF2-40B4-BE49-F238E27FC236}">
                  <a16:creationId xmlns:a16="http://schemas.microsoft.com/office/drawing/2014/main" id="{6C5D7BE1-A10C-454A-B327-5691407A3642}"/>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2736848" y="4204783"/>
              <a:ext cx="1049676" cy="264609"/>
            </a:xfrm>
            <a:prstGeom prst="rect">
              <a:avLst/>
            </a:prstGeom>
          </p:spPr>
        </p:pic>
      </p:gr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2"/>
            </p:custDataLst>
          </p:nvPr>
        </p:nvPicPr>
        <p:blipFill>
          <a:blip r:embed="rId17" cstate="print">
            <a:extLst>
              <a:ext uri="{28A0092B-C50C-407E-A947-70E740481C1C}">
                <a14:useLocalDpi xmlns:a14="http://schemas.microsoft.com/office/drawing/2010/main" val="0"/>
              </a:ext>
            </a:extLst>
          </a:blip>
          <a:stretch>
            <a:fillRect/>
          </a:stretch>
        </p:blipFill>
        <p:spPr>
          <a:xfrm>
            <a:off x="281355" y="5654888"/>
            <a:ext cx="3505169" cy="486830"/>
          </a:xfrm>
          <a:prstGeom prst="rect">
            <a:avLst/>
          </a:prstGeom>
        </p:spPr>
      </p:pic>
      <p:cxnSp>
        <p:nvCxnSpPr>
          <p:cNvPr id="17" name="Straight Arrow Connector 16">
            <a:extLst>
              <a:ext uri="{FF2B5EF4-FFF2-40B4-BE49-F238E27FC236}">
                <a16:creationId xmlns:a16="http://schemas.microsoft.com/office/drawing/2014/main" id="{0C754B7B-BADC-47DA-806B-60A48FD4D7C2}"/>
              </a:ext>
            </a:extLst>
          </p:cNvPr>
          <p:cNvCxnSpPr>
            <a:cxnSpLocks/>
          </p:cNvCxnSpPr>
          <p:nvPr/>
        </p:nvCxnSpPr>
        <p:spPr>
          <a:xfrm>
            <a:off x="914400" y="3136768"/>
            <a:ext cx="0" cy="227929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9" name="Arc 18">
            <a:extLst>
              <a:ext uri="{FF2B5EF4-FFF2-40B4-BE49-F238E27FC236}">
                <a16:creationId xmlns:a16="http://schemas.microsoft.com/office/drawing/2014/main" id="{5A6D90FF-7F40-49D5-A838-411745ACECD8}"/>
              </a:ext>
            </a:extLst>
          </p:cNvPr>
          <p:cNvSpPr/>
          <p:nvPr/>
        </p:nvSpPr>
        <p:spPr>
          <a:xfrm>
            <a:off x="914400" y="3136768"/>
            <a:ext cx="1960682"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Arc 37">
            <a:extLst>
              <a:ext uri="{FF2B5EF4-FFF2-40B4-BE49-F238E27FC236}">
                <a16:creationId xmlns:a16="http://schemas.microsoft.com/office/drawing/2014/main" id="{CC5764FB-5EFE-4F46-BE92-7380B62656D8}"/>
              </a:ext>
            </a:extLst>
          </p:cNvPr>
          <p:cNvSpPr/>
          <p:nvPr/>
        </p:nvSpPr>
        <p:spPr>
          <a:xfrm>
            <a:off x="914400" y="4315103"/>
            <a:ext cx="2980588" cy="1171175"/>
          </a:xfrm>
          <a:prstGeom prst="arc">
            <a:avLst>
              <a:gd name="adj1" fmla="val 10768314"/>
              <a:gd name="adj2" fmla="val 16835700"/>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id="{18AA14A7-9436-482D-8B84-2B2124BEB93D}"/>
              </a:ext>
            </a:extLst>
          </p:cNvPr>
          <p:cNvGrpSpPr/>
          <p:nvPr/>
        </p:nvGrpSpPr>
        <p:grpSpPr>
          <a:xfrm>
            <a:off x="8950080" y="2942241"/>
            <a:ext cx="188259" cy="3361765"/>
            <a:chOff x="8950080" y="2942241"/>
            <a:chExt cx="188259" cy="3361765"/>
          </a:xfrm>
        </p:grpSpPr>
        <p:sp>
          <p:nvSpPr>
            <p:cNvPr id="49" name="Rectangle 48">
              <a:extLst>
                <a:ext uri="{FF2B5EF4-FFF2-40B4-BE49-F238E27FC236}">
                  <a16:creationId xmlns:a16="http://schemas.microsoft.com/office/drawing/2014/main" id="{546B8DE3-FD96-41B0-9415-A382BDA5615B}"/>
                </a:ext>
              </a:extLst>
            </p:cNvPr>
            <p:cNvSpPr/>
            <p:nvPr/>
          </p:nvSpPr>
          <p:spPr>
            <a:xfrm>
              <a:off x="8950080" y="2942241"/>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58A69D44-336B-4F7D-B0DF-896132675D70}"/>
                </a:ext>
              </a:extLst>
            </p:cNvPr>
            <p:cNvSpPr/>
            <p:nvPr/>
          </p:nvSpPr>
          <p:spPr>
            <a:xfrm>
              <a:off x="8950080" y="5013088"/>
              <a:ext cx="188259" cy="1290918"/>
            </a:xfrm>
            <a:prstGeom prst="rect">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Freeform: Shape 53">
            <a:extLst>
              <a:ext uri="{FF2B5EF4-FFF2-40B4-BE49-F238E27FC236}">
                <a16:creationId xmlns:a16="http://schemas.microsoft.com/office/drawing/2014/main" id="{2F2ED4B1-7D84-49EA-BD93-CAF267FF6D6E}"/>
              </a:ext>
            </a:extLst>
          </p:cNvPr>
          <p:cNvSpPr/>
          <p:nvPr/>
        </p:nvSpPr>
        <p:spPr>
          <a:xfrm>
            <a:off x="8918517" y="3049818"/>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635BCD84-B441-4456-9F04-1E4A7CE4D879}"/>
              </a:ext>
            </a:extLst>
          </p:cNvPr>
          <p:cNvSpPr/>
          <p:nvPr/>
        </p:nvSpPr>
        <p:spPr>
          <a:xfrm flipV="1">
            <a:off x="8909552" y="4826885"/>
            <a:ext cx="1412128" cy="1396439"/>
          </a:xfrm>
          <a:custGeom>
            <a:avLst/>
            <a:gdLst>
              <a:gd name="connsiteX0" fmla="*/ 135433 w 1542892"/>
              <a:gd name="connsiteY0" fmla="*/ 0 h 1406185"/>
              <a:gd name="connsiteX1" fmla="*/ 135433 w 1542892"/>
              <a:gd name="connsiteY1" fmla="*/ 1210235 h 1406185"/>
              <a:gd name="connsiteX2" fmla="*/ 1542892 w 1542892"/>
              <a:gd name="connsiteY2" fmla="*/ 1389529 h 1406185"/>
              <a:gd name="connsiteX0" fmla="*/ 135433 w 1542892"/>
              <a:gd name="connsiteY0" fmla="*/ 0 h 1406185"/>
              <a:gd name="connsiteX1" fmla="*/ 135433 w 1542892"/>
              <a:gd name="connsiteY1" fmla="*/ 1210235 h 1406185"/>
              <a:gd name="connsiteX2" fmla="*/ 1542892 w 1542892"/>
              <a:gd name="connsiteY2" fmla="*/ 1389529 h 1406185"/>
              <a:gd name="connsiteX0" fmla="*/ 52463 w 1459922"/>
              <a:gd name="connsiteY0" fmla="*/ 0 h 1406185"/>
              <a:gd name="connsiteX1" fmla="*/ 52463 w 1459922"/>
              <a:gd name="connsiteY1" fmla="*/ 1210235 h 1406185"/>
              <a:gd name="connsiteX2" fmla="*/ 1459922 w 1459922"/>
              <a:gd name="connsiteY2" fmla="*/ 1389529 h 1406185"/>
              <a:gd name="connsiteX0" fmla="*/ 4669 w 1412128"/>
              <a:gd name="connsiteY0" fmla="*/ 0 h 1406185"/>
              <a:gd name="connsiteX1" fmla="*/ 4669 w 1412128"/>
              <a:gd name="connsiteY1" fmla="*/ 1210235 h 1406185"/>
              <a:gd name="connsiteX2" fmla="*/ 1412128 w 1412128"/>
              <a:gd name="connsiteY2" fmla="*/ 1389529 h 1406185"/>
              <a:gd name="connsiteX0" fmla="*/ 4669 w 1412128"/>
              <a:gd name="connsiteY0" fmla="*/ 0 h 1396439"/>
              <a:gd name="connsiteX1" fmla="*/ 4669 w 1412128"/>
              <a:gd name="connsiteY1" fmla="*/ 1210235 h 1396439"/>
              <a:gd name="connsiteX2" fmla="*/ 1412128 w 1412128"/>
              <a:gd name="connsiteY2" fmla="*/ 1389529 h 1396439"/>
            </a:gdLst>
            <a:ahLst/>
            <a:cxnLst>
              <a:cxn ang="0">
                <a:pos x="connsiteX0" y="connsiteY0"/>
              </a:cxn>
              <a:cxn ang="0">
                <a:pos x="connsiteX1" y="connsiteY1"/>
              </a:cxn>
              <a:cxn ang="0">
                <a:pos x="connsiteX2" y="connsiteY2"/>
              </a:cxn>
            </a:cxnLst>
            <a:rect l="l" t="t" r="r" b="b"/>
            <a:pathLst>
              <a:path w="1412128" h="1396439">
                <a:moveTo>
                  <a:pt x="4669" y="0"/>
                </a:moveTo>
                <a:cubicBezTo>
                  <a:pt x="-5044" y="534147"/>
                  <a:pt x="3174" y="835212"/>
                  <a:pt x="4669" y="1210235"/>
                </a:cubicBezTo>
                <a:cubicBezTo>
                  <a:pt x="6164" y="1370106"/>
                  <a:pt x="825687" y="1415676"/>
                  <a:pt x="1412128" y="138952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C243B5B8-20BE-45AE-A45F-53B40F2E4236}"/>
              </a:ext>
            </a:extLst>
          </p:cNvPr>
          <p:cNvGrpSpPr/>
          <p:nvPr/>
        </p:nvGrpSpPr>
        <p:grpSpPr>
          <a:xfrm>
            <a:off x="9465232" y="3225177"/>
            <a:ext cx="2460225" cy="1601708"/>
            <a:chOff x="9465232" y="3225177"/>
            <a:chExt cx="2460225" cy="1601708"/>
          </a:xfrm>
        </p:grpSpPr>
        <p:sp>
          <p:nvSpPr>
            <p:cNvPr id="57" name="Oval 56">
              <a:extLst>
                <a:ext uri="{FF2B5EF4-FFF2-40B4-BE49-F238E27FC236}">
                  <a16:creationId xmlns:a16="http://schemas.microsoft.com/office/drawing/2014/main" id="{0555D5BC-474F-423F-89CF-841F5C6F3B49}"/>
                </a:ext>
              </a:extLst>
            </p:cNvPr>
            <p:cNvSpPr/>
            <p:nvPr/>
          </p:nvSpPr>
          <p:spPr>
            <a:xfrm>
              <a:off x="9864480" y="4446257"/>
              <a:ext cx="116541" cy="38062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C2956459-0FC3-409F-AF4F-F63536B283FE}"/>
                </a:ext>
              </a:extLst>
            </p:cNvPr>
            <p:cNvSpPr txBox="1"/>
            <p:nvPr/>
          </p:nvSpPr>
          <p:spPr>
            <a:xfrm>
              <a:off x="9465232" y="3225177"/>
              <a:ext cx="2460225" cy="523220"/>
            </a:xfrm>
            <a:prstGeom prst="rect">
              <a:avLst/>
            </a:prstGeom>
            <a:noFill/>
          </p:spPr>
          <p:txBody>
            <a:bodyPr wrap="none" rtlCol="0">
              <a:spAutoFit/>
            </a:bodyPr>
            <a:lstStyle/>
            <a:p>
              <a:pPr algn="l"/>
              <a:r>
                <a:rPr lang="en-US" i="1" dirty="0">
                  <a:latin typeface="+mn-lt"/>
                </a:rPr>
                <a:t>Vena </a:t>
              </a:r>
              <a:r>
                <a:rPr lang="en-US" i="1" dirty="0" err="1">
                  <a:latin typeface="+mn-lt"/>
                </a:rPr>
                <a:t>contracta</a:t>
              </a:r>
              <a:endParaRPr lang="en-US" i="1" dirty="0">
                <a:latin typeface="+mn-lt"/>
              </a:endParaRPr>
            </a:p>
          </p:txBody>
        </p:sp>
        <p:cxnSp>
          <p:nvCxnSpPr>
            <p:cNvPr id="58" name="Straight Arrow Connector 57">
              <a:extLst>
                <a:ext uri="{FF2B5EF4-FFF2-40B4-BE49-F238E27FC236}">
                  <a16:creationId xmlns:a16="http://schemas.microsoft.com/office/drawing/2014/main" id="{5B1E6B06-A840-44D9-ABFC-B334BF030199}"/>
                </a:ext>
              </a:extLst>
            </p:cNvPr>
            <p:cNvCxnSpPr>
              <a:cxnSpLocks/>
            </p:cNvCxnSpPr>
            <p:nvPr/>
          </p:nvCxnSpPr>
          <p:spPr>
            <a:xfrm flipH="1">
              <a:off x="9981021" y="3678981"/>
              <a:ext cx="699247" cy="7469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1250F556-C815-4CCA-89F7-DADD48ED68E7}"/>
              </a:ext>
            </a:extLst>
          </p:cNvPr>
          <p:cNvGrpSpPr/>
          <p:nvPr/>
        </p:nvGrpSpPr>
        <p:grpSpPr>
          <a:xfrm>
            <a:off x="8985938" y="4250361"/>
            <a:ext cx="2165493" cy="1151694"/>
            <a:chOff x="8985938" y="4250361"/>
            <a:chExt cx="2165493" cy="1151694"/>
          </a:xfrm>
        </p:grpSpPr>
        <p:sp>
          <p:nvSpPr>
            <p:cNvPr id="59" name="Oval 58">
              <a:extLst>
                <a:ext uri="{FF2B5EF4-FFF2-40B4-BE49-F238E27FC236}">
                  <a16:creationId xmlns:a16="http://schemas.microsoft.com/office/drawing/2014/main" id="{C2BFFA6E-51E4-436A-A1F7-5011693FDD47}"/>
                </a:ext>
              </a:extLst>
            </p:cNvPr>
            <p:cNvSpPr/>
            <p:nvPr/>
          </p:nvSpPr>
          <p:spPr>
            <a:xfrm>
              <a:off x="8985938" y="4250361"/>
              <a:ext cx="116541" cy="746918"/>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documentclass{article}&#10;\usepackage{amsmath}&#10;\pagestyle{empty}&#10;\begin{document}&#10;&#10;$$\Pi_{vc} A_{or} = A_{vc}$$&#10;&#10;&#10;\end{document}" title="IguanaTex Bitmap Display">
              <a:extLst>
                <a:ext uri="{FF2B5EF4-FFF2-40B4-BE49-F238E27FC236}">
                  <a16:creationId xmlns:a16="http://schemas.microsoft.com/office/drawing/2014/main" id="{E42CA036-4352-4DEC-A08C-467F77CBDE5B}"/>
                </a:ext>
              </a:extLst>
            </p:cNvPr>
            <p:cNvPicPr>
              <a:picLocks noChangeAspect="1"/>
            </p:cNvPicPr>
            <p:nvPr>
              <p:custDataLst>
                <p:tags r:id="rId5"/>
              </p:custDataLst>
            </p:nvPr>
          </p:nvPicPr>
          <p:blipFill>
            <a:blip r:embed="rId18" cstate="print">
              <a:extLst>
                <a:ext uri="{28A0092B-C50C-407E-A947-70E740481C1C}">
                  <a14:useLocalDpi xmlns:a14="http://schemas.microsoft.com/office/drawing/2010/main" val="0"/>
                </a:ext>
              </a:extLst>
            </a:blip>
            <a:stretch>
              <a:fillRect/>
            </a:stretch>
          </p:blipFill>
          <p:spPr>
            <a:xfrm>
              <a:off x="9407813" y="5147960"/>
              <a:ext cx="1743618" cy="254095"/>
            </a:xfrm>
            <a:prstGeom prst="rect">
              <a:avLst/>
            </a:prstGeom>
          </p:spPr>
        </p:pic>
        <p:cxnSp>
          <p:nvCxnSpPr>
            <p:cNvPr id="18" name="Straight Arrow Connector 17">
              <a:extLst>
                <a:ext uri="{FF2B5EF4-FFF2-40B4-BE49-F238E27FC236}">
                  <a16:creationId xmlns:a16="http://schemas.microsoft.com/office/drawing/2014/main" id="{1A0EA920-3768-4E84-8EA1-1F608847B1A1}"/>
                </a:ext>
              </a:extLst>
            </p:cNvPr>
            <p:cNvCxnSpPr>
              <a:endCxn id="59" idx="6"/>
            </p:cNvCxnSpPr>
            <p:nvPr/>
          </p:nvCxnSpPr>
          <p:spPr>
            <a:xfrm flipH="1" flipV="1">
              <a:off x="9102479"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7CA7B036-56F5-4C73-99CC-21B668F38B63}"/>
                </a:ext>
              </a:extLst>
            </p:cNvPr>
            <p:cNvCxnSpPr/>
            <p:nvPr/>
          </p:nvCxnSpPr>
          <p:spPr>
            <a:xfrm flipH="1" flipV="1">
              <a:off x="9966076" y="4623820"/>
              <a:ext cx="878542" cy="5241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23" name="Picture 22" descr="\documentclass{article}&#10;\usepackage{amsmath}&#10;\pagestyle{empty}&#10;\begin{document}&#10;&#10;$$V = \sqrt{2g\Delta h}$$&#10;&#10;&#10;\end{document}" title="IguanaTex Bitmap Display">
            <a:extLst>
              <a:ext uri="{FF2B5EF4-FFF2-40B4-BE49-F238E27FC236}">
                <a16:creationId xmlns:a16="http://schemas.microsoft.com/office/drawing/2014/main" id="{E14C701E-FAF4-4A30-817E-50C8AA9231C2}"/>
              </a:ext>
            </a:extLst>
          </p:cNvPr>
          <p:cNvPicPr>
            <a:picLocks noChangeAspect="1"/>
          </p:cNvPicPr>
          <p:nvPr>
            <p:custDataLst>
              <p:tags r:id="rId3"/>
            </p:custDataLst>
          </p:nvPr>
        </p:nvPicPr>
        <p:blipFill>
          <a:blip r:embed="rId19" cstate="print">
            <a:extLst>
              <a:ext uri="{28A0092B-C50C-407E-A947-70E740481C1C}">
                <a14:useLocalDpi xmlns:a14="http://schemas.microsoft.com/office/drawing/2010/main" val="0"/>
              </a:ext>
            </a:extLst>
          </a:blip>
          <a:stretch>
            <a:fillRect/>
          </a:stretch>
        </p:blipFill>
        <p:spPr>
          <a:xfrm>
            <a:off x="523294" y="2422272"/>
            <a:ext cx="1881400" cy="409180"/>
          </a:xfrm>
          <a:prstGeom prst="rect">
            <a:avLst/>
          </a:prstGeom>
        </p:spPr>
      </p:pic>
      <p:pic>
        <p:nvPicPr>
          <p:cNvPr id="5" name="Picture 4" descr="\documentclass{article}&#10;\usepackage{amsmath}&#10;\pagestyle{empty}&#10;\begin{document}&#10;&#10;&#10;$$\frac{p_1}{\rho g } + {z_1} + \frac{v_1^2}{2g} = \frac{p_2}{\rho g} + {z_2} + \frac{v_2^2}{2g}$$&#10;&#10;&#10;\end{document}" title="IguanaTex Bitmap Display">
            <a:extLst>
              <a:ext uri="{FF2B5EF4-FFF2-40B4-BE49-F238E27FC236}">
                <a16:creationId xmlns:a16="http://schemas.microsoft.com/office/drawing/2014/main" id="{25EB5B94-3378-4058-BC39-4AE9EAD20A12}"/>
              </a:ext>
            </a:extLst>
          </p:cNvPr>
          <p:cNvPicPr>
            <a:picLocks noChangeAspect="1"/>
          </p:cNvPicPr>
          <p:nvPr>
            <p:custDataLst>
              <p:tags r:id="rId4"/>
            </p:custDataLst>
          </p:nvPr>
        </p:nvPicPr>
        <p:blipFill>
          <a:blip r:embed="rId20" cstate="print">
            <a:extLst>
              <a:ext uri="{28A0092B-C50C-407E-A947-70E740481C1C}">
                <a14:useLocalDpi xmlns:a14="http://schemas.microsoft.com/office/drawing/2010/main" val="0"/>
              </a:ext>
            </a:extLst>
          </a:blip>
          <a:stretch>
            <a:fillRect/>
          </a:stretch>
        </p:blipFill>
        <p:spPr>
          <a:xfrm>
            <a:off x="286534" y="1546400"/>
            <a:ext cx="3701689" cy="6938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7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up)">
                                      <p:cBhvr>
                                        <p:cTn id="35" dur="500"/>
                                        <p:tgtEl>
                                          <p:spTgt spid="5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9" grpId="0" animBg="1"/>
      <p:bldP spid="38" grpId="0" animBg="1"/>
      <p:bldP spid="54" grpId="0" animBg="1"/>
      <p:bldP spid="5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4483289" cy="695585"/>
          </a:xfrm>
        </p:spPr>
        <p:txBody>
          <a:bodyPr/>
          <a:lstStyle/>
          <a:p>
            <a:r>
              <a:rPr lang="en-US" dirty="0"/>
              <a:t>Orifice Equation</a:t>
            </a:r>
          </a:p>
        </p:txBody>
      </p:sp>
      <p:pic>
        <p:nvPicPr>
          <p:cNvPr id="747526" name="Picture 6"/>
          <p:cNvPicPr>
            <a:picLocks noChangeAspect="1" noChangeArrowheads="1"/>
          </p:cNvPicPr>
          <p:nvPr/>
        </p:nvPicPr>
        <p:blipFill>
          <a:blip r:embed="rId3" cstate="print"/>
          <a:srcRect/>
          <a:stretch>
            <a:fillRect/>
          </a:stretch>
        </p:blipFill>
        <p:spPr bwMode="auto">
          <a:xfrm>
            <a:off x="1340039" y="7210851"/>
            <a:ext cx="7200900" cy="1162050"/>
          </a:xfrm>
          <a:prstGeom prst="rect">
            <a:avLst/>
          </a:prstGeom>
          <a:noFill/>
          <a:ln w="9525">
            <a:noFill/>
            <a:miter lim="800000"/>
            <a:headEnd/>
            <a:tailEnd/>
          </a:ln>
        </p:spPr>
      </p:pic>
      <p:sp>
        <p:nvSpPr>
          <p:cNvPr id="12" name="TextBox 11"/>
          <p:cNvSpPr txBox="1"/>
          <p:nvPr/>
        </p:nvSpPr>
        <p:spPr>
          <a:xfrm>
            <a:off x="368489" y="4259756"/>
            <a:ext cx="8407020" cy="2308324"/>
          </a:xfrm>
          <a:prstGeom prst="rect">
            <a:avLst/>
          </a:prstGeom>
          <a:noFill/>
        </p:spPr>
        <p:txBody>
          <a:bodyPr wrap="square" rtlCol="0">
            <a:spAutoFit/>
          </a:bodyPr>
          <a:lstStyle/>
          <a:p>
            <a:r>
              <a:rPr lang="en-US" sz="2400" dirty="0">
                <a:latin typeface="+mj-lt"/>
              </a:rPr>
              <a:t>This equation applies to a horizontal orifice (so that the depth of submergence is constant throughout the entire orifice area). For depth of submergence larger than the diameter of the orifice this equation can be applied to vertical orifices. </a:t>
            </a:r>
            <a:r>
              <a:rPr lang="en-US" sz="2400" dirty="0">
                <a:latin typeface="+mn-lt"/>
              </a:rPr>
              <a:t>The </a:t>
            </a:r>
            <a:r>
              <a:rPr lang="en-US" sz="2400" dirty="0">
                <a:latin typeface="+mn-lt"/>
                <a:hlinkClick r:id="rId4"/>
              </a:rPr>
              <a:t>USGS published a great solution</a:t>
            </a:r>
            <a:r>
              <a:rPr lang="en-US" sz="2400" dirty="0">
                <a:latin typeface="+mn-lt"/>
              </a:rPr>
              <a:t> for flow through partially submerged vertically oriented orifices</a:t>
            </a:r>
          </a:p>
        </p:txBody>
      </p:sp>
      <p:sp>
        <p:nvSpPr>
          <p:cNvPr id="747521" name="TextBox 747520"/>
          <p:cNvSpPr txBox="1"/>
          <p:nvPr/>
        </p:nvSpPr>
        <p:spPr>
          <a:xfrm>
            <a:off x="7158613" y="-77054"/>
            <a:ext cx="463588" cy="523220"/>
          </a:xfrm>
          <a:prstGeom prst="rect">
            <a:avLst/>
          </a:prstGeom>
          <a:noFill/>
        </p:spPr>
        <p:txBody>
          <a:bodyPr wrap="none" rtlCol="0">
            <a:spAutoFit/>
          </a:bodyPr>
          <a:lstStyle/>
          <a:p>
            <a:r>
              <a:rPr lang="en-US" dirty="0"/>
              <a:t>z</a:t>
            </a:r>
            <a:r>
              <a:rPr lang="en-US" baseline="-25000" dirty="0"/>
              <a:t>1</a:t>
            </a:r>
            <a:endParaRPr lang="en-US" dirty="0"/>
          </a:p>
        </p:txBody>
      </p:sp>
      <p:grpSp>
        <p:nvGrpSpPr>
          <p:cNvPr id="4" name="Group 3">
            <a:extLst>
              <a:ext uri="{FF2B5EF4-FFF2-40B4-BE49-F238E27FC236}">
                <a16:creationId xmlns:a16="http://schemas.microsoft.com/office/drawing/2014/main" id="{AAA45D49-B69D-418F-AD76-12E1098E68A6}"/>
              </a:ext>
            </a:extLst>
          </p:cNvPr>
          <p:cNvGrpSpPr/>
          <p:nvPr/>
        </p:nvGrpSpPr>
        <p:grpSpPr>
          <a:xfrm>
            <a:off x="5557814" y="159390"/>
            <a:ext cx="2691144" cy="1258349"/>
            <a:chOff x="5557814" y="159390"/>
            <a:chExt cx="2691144" cy="1258349"/>
          </a:xfrm>
        </p:grpSpPr>
        <p:pic>
          <p:nvPicPr>
            <p:cNvPr id="747780" name="Picture 26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57814" y="159390"/>
              <a:ext cx="2180928" cy="1258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1" name="Straight Connector 30"/>
            <p:cNvCxnSpPr/>
            <p:nvPr/>
          </p:nvCxnSpPr>
          <p:spPr bwMode="auto">
            <a:xfrm>
              <a:off x="6648278" y="218113"/>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cxnSp>
          <p:nvCxnSpPr>
            <p:cNvPr id="39" name="Straight Connector 38"/>
            <p:cNvCxnSpPr/>
            <p:nvPr/>
          </p:nvCxnSpPr>
          <p:spPr bwMode="auto">
            <a:xfrm>
              <a:off x="6713984" y="957742"/>
              <a:ext cx="440419" cy="0"/>
            </a:xfrm>
            <a:prstGeom prst="line">
              <a:avLst/>
            </a:prstGeom>
            <a:solidFill>
              <a:schemeClr val="accent1"/>
            </a:solidFill>
            <a:ln w="12700" cap="flat" cmpd="sng" algn="ctr">
              <a:solidFill>
                <a:schemeClr val="tx1"/>
              </a:solidFill>
              <a:prstDash val="solid"/>
              <a:round/>
              <a:headEnd type="none" w="lg" len="med"/>
              <a:tailEnd type="none" w="lg" len="med"/>
            </a:ln>
            <a:effectLst/>
          </p:spPr>
        </p:cxnSp>
        <p:sp>
          <p:nvSpPr>
            <p:cNvPr id="40" name="TextBox 39"/>
            <p:cNvSpPr txBox="1"/>
            <p:nvPr/>
          </p:nvSpPr>
          <p:spPr>
            <a:xfrm>
              <a:off x="7224319" y="662575"/>
              <a:ext cx="1024639" cy="523220"/>
            </a:xfrm>
            <a:prstGeom prst="rect">
              <a:avLst/>
            </a:prstGeom>
            <a:noFill/>
          </p:spPr>
          <p:txBody>
            <a:bodyPr wrap="none" rtlCol="0">
              <a:spAutoFit/>
            </a:bodyPr>
            <a:lstStyle/>
            <a:p>
              <a:r>
                <a:rPr lang="en-US" dirty="0"/>
                <a:t>z</a:t>
              </a:r>
              <a:r>
                <a:rPr lang="en-US" baseline="-25000" dirty="0"/>
                <a:t>2</a:t>
              </a:r>
              <a:r>
                <a:rPr lang="en-US" dirty="0"/>
                <a:t> = 0</a:t>
              </a:r>
            </a:p>
          </p:txBody>
        </p:sp>
        <p:sp>
          <p:nvSpPr>
            <p:cNvPr id="747525" name="Oval 747524"/>
            <p:cNvSpPr/>
            <p:nvPr/>
          </p:nvSpPr>
          <p:spPr bwMode="auto">
            <a:xfrm>
              <a:off x="5975184" y="192946"/>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47" name="Oval 46"/>
            <p:cNvSpPr/>
            <p:nvPr/>
          </p:nvSpPr>
          <p:spPr bwMode="auto">
            <a:xfrm>
              <a:off x="6555993" y="937189"/>
              <a:ext cx="36576" cy="36576"/>
            </a:xfrm>
            <a:prstGeom prst="ellipse">
              <a:avLst/>
            </a:prstGeom>
            <a:solidFill>
              <a:srgbClr val="C00000"/>
            </a:solid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mc:AlternateContent xmlns:mc="http://schemas.openxmlformats.org/markup-compatibility/2006" xmlns:a14="http://schemas.microsoft.com/office/drawing/2010/main">
          <mc:Choice Requires="a14">
            <p:sp>
              <p:nvSpPr>
                <p:cNvPr id="747527" name="Rectangle 747526"/>
                <p:cNvSpPr/>
                <p:nvPr/>
              </p:nvSpPr>
              <p:spPr>
                <a:xfrm>
                  <a:off x="6566956" y="340300"/>
                  <a:ext cx="6928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a:rPr>
                          <m:t>𝛥</m:t>
                        </m:r>
                        <m:r>
                          <a:rPr lang="en-US" i="1">
                            <a:latin typeface="Cambria Math"/>
                          </a:rPr>
                          <m:t>h</m:t>
                        </m:r>
                      </m:oMath>
                    </m:oMathPara>
                  </a14:m>
                  <a:endParaRPr lang="en-US" dirty="0"/>
                </a:p>
              </p:txBody>
            </p:sp>
          </mc:Choice>
          <mc:Fallback xmlns="">
            <p:sp>
              <p:nvSpPr>
                <p:cNvPr id="747527" name="Rectangle 747526"/>
                <p:cNvSpPr>
                  <a:spLocks noRot="1" noChangeAspect="1" noMove="1" noResize="1" noEditPoints="1" noAdjustHandles="1" noChangeArrowheads="1" noChangeShapeType="1" noTextEdit="1"/>
                </p:cNvSpPr>
                <p:nvPr/>
              </p:nvSpPr>
              <p:spPr>
                <a:xfrm>
                  <a:off x="6566956" y="340300"/>
                  <a:ext cx="692817" cy="523220"/>
                </a:xfrm>
                <a:prstGeom prst="rect">
                  <a:avLst/>
                </a:prstGeom>
                <a:blipFill>
                  <a:blip r:embed="rId12"/>
                  <a:stretch>
                    <a:fillRect/>
                  </a:stretch>
                </a:blipFill>
              </p:spPr>
              <p:txBody>
                <a:bodyPr/>
                <a:lstStyle/>
                <a:p>
                  <a:r>
                    <a:rPr lang="en-US">
                      <a:noFill/>
                    </a:rPr>
                    <a:t> </a:t>
                  </a:r>
                </a:p>
              </p:txBody>
            </p:sp>
          </mc:Fallback>
        </mc:AlternateContent>
      </p:grpSp>
      <p:sp>
        <p:nvSpPr>
          <p:cNvPr id="3" name="TextBox 2"/>
          <p:cNvSpPr txBox="1"/>
          <p:nvPr/>
        </p:nvSpPr>
        <p:spPr>
          <a:xfrm>
            <a:off x="1297362" y="859083"/>
            <a:ext cx="2837636" cy="523220"/>
          </a:xfrm>
          <a:prstGeom prst="rect">
            <a:avLst/>
          </a:prstGeom>
          <a:noFill/>
        </p:spPr>
        <p:txBody>
          <a:bodyPr wrap="none" rtlCol="0">
            <a:spAutoFit/>
          </a:bodyPr>
          <a:lstStyle/>
          <a:p>
            <a:r>
              <a:rPr lang="en-US" dirty="0">
                <a:latin typeface="+mj-lt"/>
              </a:rPr>
              <a:t>Flow contraction!</a:t>
            </a:r>
          </a:p>
        </p:txBody>
      </p:sp>
      <p:pic>
        <p:nvPicPr>
          <p:cNvPr id="30" name="Picture 29">
            <a:extLst>
              <a:ext uri="{FF2B5EF4-FFF2-40B4-BE49-F238E27FC236}">
                <a16:creationId xmlns:a16="http://schemas.microsoft.com/office/drawing/2014/main" id="{DE033FB1-4F6D-4B07-852B-3C8C2099FFE8}"/>
              </a:ext>
            </a:extLst>
          </p:cNvPr>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1795574" y="3043385"/>
            <a:ext cx="5552851" cy="771230"/>
          </a:xfrm>
          <a:prstGeom prst="rect">
            <a:avLst/>
          </a:prstGeom>
        </p:spPr>
      </p:pic>
    </p:spTree>
    <p:extLst>
      <p:ext uri="{BB962C8B-B14F-4D97-AF65-F5344CB8AC3E}">
        <p14:creationId xmlns:p14="http://schemas.microsoft.com/office/powerpoint/2010/main" val="29048659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kinds of drag</a:t>
            </a:r>
            <a:br>
              <a:rPr lang="en-US" dirty="0"/>
            </a:br>
            <a:r>
              <a:rPr lang="en-US" dirty="0"/>
              <a:t>Two kinds of head loss</a:t>
            </a:r>
          </a:p>
        </p:txBody>
      </p:sp>
      <p:sp>
        <p:nvSpPr>
          <p:cNvPr id="4" name="Text Placeholder 3"/>
          <p:cNvSpPr>
            <a:spLocks noGrp="1"/>
          </p:cNvSpPr>
          <p:nvPr>
            <p:ph type="body" idx="1"/>
          </p:nvPr>
        </p:nvSpPr>
        <p:spPr>
          <a:xfrm>
            <a:off x="457199" y="1651658"/>
            <a:ext cx="5550157" cy="639762"/>
          </a:xfrm>
        </p:spPr>
        <p:txBody>
          <a:bodyPr/>
          <a:lstStyle/>
          <a:p>
            <a:r>
              <a:rPr lang="en-US" dirty="0"/>
              <a:t>Drag (external flows)</a:t>
            </a:r>
          </a:p>
        </p:txBody>
      </p:sp>
      <p:sp>
        <p:nvSpPr>
          <p:cNvPr id="5" name="Content Placeholder 4"/>
          <p:cNvSpPr>
            <a:spLocks noGrp="1"/>
          </p:cNvSpPr>
          <p:nvPr>
            <p:ph sz="half" idx="2"/>
          </p:nvPr>
        </p:nvSpPr>
        <p:spPr>
          <a:xfrm>
            <a:off x="457199" y="2291420"/>
            <a:ext cx="5550157" cy="3951288"/>
          </a:xfrm>
        </p:spPr>
        <p:txBody>
          <a:bodyPr/>
          <a:lstStyle/>
          <a:p>
            <a:r>
              <a:rPr lang="en-US" dirty="0">
                <a:solidFill>
                  <a:srgbClr val="009900"/>
                </a:solidFill>
              </a:rPr>
              <a:t>Skin (or shear)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Classic example is flat plate</a:t>
            </a:r>
          </a:p>
          <a:p>
            <a:r>
              <a:rPr lang="en-US" dirty="0">
                <a:solidFill>
                  <a:schemeClr val="accent1"/>
                </a:solidFill>
              </a:rPr>
              <a:t>Form (or pressure) drag</a:t>
            </a:r>
          </a:p>
          <a:p>
            <a:pPr lvl="1"/>
            <a:r>
              <a:rPr lang="en-US" dirty="0">
                <a:solidFill>
                  <a:schemeClr val="accent1"/>
                </a:solidFill>
              </a:rPr>
              <a:t>Separation of streamlines from solid surface and wake results in a…</a:t>
            </a:r>
          </a:p>
          <a:p>
            <a:pPr lvl="1"/>
            <a:r>
              <a:rPr lang="en-US" dirty="0">
                <a:solidFill>
                  <a:schemeClr val="accent1"/>
                </a:solidFill>
              </a:rPr>
              <a:t>Flow </a:t>
            </a:r>
            <a:r>
              <a:rPr lang="en-US" b="1" dirty="0">
                <a:solidFill>
                  <a:schemeClr val="accent1"/>
                </a:solidFill>
              </a:rPr>
              <a:t>expansion</a:t>
            </a:r>
            <a:r>
              <a:rPr lang="en-US" dirty="0">
                <a:solidFill>
                  <a:schemeClr val="accent1"/>
                </a:solidFill>
              </a:rPr>
              <a:t> (behind object)</a:t>
            </a:r>
          </a:p>
        </p:txBody>
      </p:sp>
      <p:sp>
        <p:nvSpPr>
          <p:cNvPr id="6" name="Text Placeholder 5"/>
          <p:cNvSpPr>
            <a:spLocks noGrp="1"/>
          </p:cNvSpPr>
          <p:nvPr>
            <p:ph type="body" sz="quarter" idx="3"/>
          </p:nvPr>
        </p:nvSpPr>
        <p:spPr>
          <a:xfrm>
            <a:off x="6224438" y="1651658"/>
            <a:ext cx="5552337" cy="639762"/>
          </a:xfrm>
        </p:spPr>
        <p:txBody>
          <a:bodyPr/>
          <a:lstStyle/>
          <a:p>
            <a:r>
              <a:rPr lang="en-US" dirty="0"/>
              <a:t>Head loss (internal flows)</a:t>
            </a:r>
          </a:p>
        </p:txBody>
      </p:sp>
      <p:sp>
        <p:nvSpPr>
          <p:cNvPr id="7" name="Content Placeholder 6"/>
          <p:cNvSpPr>
            <a:spLocks noGrp="1"/>
          </p:cNvSpPr>
          <p:nvPr>
            <p:ph sz="quarter" idx="4"/>
          </p:nvPr>
        </p:nvSpPr>
        <p:spPr>
          <a:xfrm>
            <a:off x="6199187" y="2291420"/>
            <a:ext cx="4666037" cy="3951288"/>
          </a:xfrm>
        </p:spPr>
        <p:txBody>
          <a:bodyPr/>
          <a:lstStyle/>
          <a:p>
            <a:r>
              <a:rPr lang="en-US" dirty="0">
                <a:solidFill>
                  <a:srgbClr val="009900"/>
                </a:solidFill>
              </a:rPr>
              <a:t>Major losses (</a:t>
            </a:r>
            <a:r>
              <a:rPr lang="en-US" dirty="0" err="1">
                <a:solidFill>
                  <a:srgbClr val="009900"/>
                </a:solidFill>
              </a:rPr>
              <a:t>h</a:t>
            </a:r>
            <a:r>
              <a:rPr lang="en-US" baseline="-25000" dirty="0" err="1">
                <a:solidFill>
                  <a:srgbClr val="009900"/>
                </a:solidFill>
              </a:rPr>
              <a:t>f</a:t>
            </a:r>
            <a:r>
              <a:rPr lang="en-US" dirty="0">
                <a:solidFill>
                  <a:srgbClr val="009900"/>
                </a:solidFill>
              </a:rPr>
              <a:t> – friction)</a:t>
            </a:r>
          </a:p>
          <a:p>
            <a:pPr lvl="1"/>
            <a:r>
              <a:rPr lang="en-US" b="1" dirty="0">
                <a:solidFill>
                  <a:srgbClr val="009900"/>
                </a:solidFill>
              </a:rPr>
              <a:t>Shear</a:t>
            </a:r>
            <a:r>
              <a:rPr lang="en-US" dirty="0">
                <a:solidFill>
                  <a:srgbClr val="009900"/>
                </a:solidFill>
              </a:rPr>
              <a:t> on solid surface</a:t>
            </a:r>
          </a:p>
          <a:p>
            <a:pPr lvl="1"/>
            <a:r>
              <a:rPr lang="en-US" dirty="0">
                <a:solidFill>
                  <a:srgbClr val="009900"/>
                </a:solidFill>
              </a:rPr>
              <a:t>Shear on pipe walls</a:t>
            </a:r>
          </a:p>
          <a:p>
            <a:r>
              <a:rPr lang="en-US" dirty="0">
                <a:solidFill>
                  <a:schemeClr val="accent1"/>
                </a:solidFill>
              </a:rPr>
              <a:t>Minor losses (h</a:t>
            </a:r>
            <a:r>
              <a:rPr lang="en-US" baseline="-25000" dirty="0">
                <a:solidFill>
                  <a:schemeClr val="accent1"/>
                </a:solidFill>
              </a:rPr>
              <a:t>e</a:t>
            </a:r>
            <a:r>
              <a:rPr lang="en-US" dirty="0">
                <a:solidFill>
                  <a:schemeClr val="accent1"/>
                </a:solidFill>
              </a:rPr>
              <a:t> – expansion)</a:t>
            </a:r>
          </a:p>
          <a:p>
            <a:pPr lvl="1"/>
            <a:r>
              <a:rPr lang="en-US" dirty="0">
                <a:solidFill>
                  <a:schemeClr val="accent1"/>
                </a:solidFill>
              </a:rPr>
              <a:t>Separation of streamlines from solid surface results in a…</a:t>
            </a:r>
          </a:p>
          <a:p>
            <a:pPr lvl="1"/>
            <a:r>
              <a:rPr lang="en-US" dirty="0">
                <a:solidFill>
                  <a:schemeClr val="accent1"/>
                </a:solidFill>
              </a:rPr>
              <a:t>Flow </a:t>
            </a:r>
            <a:r>
              <a:rPr lang="en-US" b="1" dirty="0">
                <a:solidFill>
                  <a:schemeClr val="accent1"/>
                </a:solidFill>
              </a:rPr>
              <a:t>expansion </a:t>
            </a:r>
            <a:r>
              <a:rPr lang="en-US" dirty="0">
                <a:solidFill>
                  <a:schemeClr val="accent1"/>
                </a:solidFill>
              </a:rPr>
              <a:t>(inside the pipe)</a:t>
            </a:r>
          </a:p>
        </p:txBody>
      </p:sp>
      <p:cxnSp>
        <p:nvCxnSpPr>
          <p:cNvPr id="9" name="Straight Connector 8"/>
          <p:cNvCxnSpPr/>
          <p:nvPr/>
        </p:nvCxnSpPr>
        <p:spPr bwMode="auto">
          <a:xfrm>
            <a:off x="4471332" y="3270806"/>
            <a:ext cx="444617" cy="0"/>
          </a:xfrm>
          <a:prstGeom prst="line">
            <a:avLst/>
          </a:prstGeom>
          <a:solidFill>
            <a:schemeClr val="accent1"/>
          </a:solidFill>
          <a:ln w="38100" cap="flat" cmpd="sng" algn="ctr">
            <a:solidFill>
              <a:schemeClr val="tx1"/>
            </a:solidFill>
            <a:prstDash val="solid"/>
            <a:round/>
            <a:headEnd type="none" w="lg" len="med"/>
            <a:tailEnd type="none" w="lg" len="med"/>
          </a:ln>
          <a:effectLst/>
        </p:spPr>
      </p:cxnSp>
      <p:cxnSp>
        <p:nvCxnSpPr>
          <p:cNvPr id="11" name="Straight Arrow Connector 10"/>
          <p:cNvCxnSpPr/>
          <p:nvPr/>
        </p:nvCxnSpPr>
        <p:spPr bwMode="auto">
          <a:xfrm>
            <a:off x="4236440" y="31617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2" name="Straight Arrow Connector 11"/>
          <p:cNvCxnSpPr/>
          <p:nvPr/>
        </p:nvCxnSpPr>
        <p:spPr bwMode="auto">
          <a:xfrm>
            <a:off x="4264403" y="3389649"/>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3" name="Straight Connector 12"/>
          <p:cNvCxnSpPr>
            <a:cxnSpLocks/>
          </p:cNvCxnSpPr>
          <p:nvPr/>
        </p:nvCxnSpPr>
        <p:spPr bwMode="auto">
          <a:xfrm>
            <a:off x="5612236" y="4549797"/>
            <a:ext cx="0" cy="385893"/>
          </a:xfrm>
          <a:prstGeom prst="line">
            <a:avLst/>
          </a:prstGeom>
          <a:solidFill>
            <a:schemeClr val="accent1"/>
          </a:solidFill>
          <a:ln w="57150" cap="flat" cmpd="sng" algn="ctr">
            <a:solidFill>
              <a:schemeClr val="tx1"/>
            </a:solidFill>
            <a:prstDash val="solid"/>
            <a:round/>
            <a:headEnd type="none" w="lg" len="med"/>
            <a:tailEnd type="none" w="lg" len="med"/>
          </a:ln>
          <a:effectLst/>
        </p:spPr>
      </p:cxnSp>
      <p:cxnSp>
        <p:nvCxnSpPr>
          <p:cNvPr id="15" name="Straight Arrow Connector 14"/>
          <p:cNvCxnSpPr/>
          <p:nvPr/>
        </p:nvCxnSpPr>
        <p:spPr bwMode="auto">
          <a:xfrm>
            <a:off x="4915949" y="46266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16" name="Straight Arrow Connector 15"/>
          <p:cNvCxnSpPr/>
          <p:nvPr/>
        </p:nvCxnSpPr>
        <p:spPr bwMode="auto">
          <a:xfrm>
            <a:off x="4943912" y="4854597"/>
            <a:ext cx="385894" cy="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0" name="TextBox 9"/>
          <p:cNvSpPr txBox="1"/>
          <p:nvPr/>
        </p:nvSpPr>
        <p:spPr>
          <a:xfrm>
            <a:off x="2085565" y="5482452"/>
            <a:ext cx="6839501" cy="523220"/>
          </a:xfrm>
          <a:prstGeom prst="rect">
            <a:avLst/>
          </a:prstGeom>
          <a:noFill/>
        </p:spPr>
        <p:txBody>
          <a:bodyPr wrap="none" rtlCol="0">
            <a:spAutoFit/>
          </a:bodyPr>
          <a:lstStyle/>
          <a:p>
            <a:r>
              <a:rPr lang="en-US" dirty="0"/>
              <a:t>Energy equation (</a:t>
            </a:r>
            <a:r>
              <a:rPr lang="en-US" sz="2000" dirty="0"/>
              <a:t>NOT THE BERNOULLI EQUATION</a:t>
            </a:r>
            <a:r>
              <a:rPr lang="en-US" dirty="0"/>
              <a:t>)</a:t>
            </a:r>
          </a:p>
        </p:txBody>
      </p:sp>
      <p:pic>
        <p:nvPicPr>
          <p:cNvPr id="23" name="Picture 22">
            <a:extLst>
              <a:ext uri="{FF2B5EF4-FFF2-40B4-BE49-F238E27FC236}">
                <a16:creationId xmlns:a16="http://schemas.microsoft.com/office/drawing/2014/main" id="{4829CADB-66F0-4A4C-B60A-BBEA3B8632C4}"/>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76462" y="5065103"/>
            <a:ext cx="1657752" cy="287391"/>
          </a:xfrm>
          <a:prstGeom prst="rect">
            <a:avLst/>
          </a:prstGeom>
        </p:spPr>
      </p:pic>
      <p:pic>
        <p:nvPicPr>
          <p:cNvPr id="18" name="Picture 17"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501497B9-CCA8-4BAD-BC56-9DDA82F2C720}"/>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1931495" y="5966036"/>
            <a:ext cx="7815619" cy="704457"/>
          </a:xfrm>
          <a:prstGeom prst="rect">
            <a:avLst/>
          </a:prstGeom>
        </p:spPr>
      </p:pic>
      <p:grpSp>
        <p:nvGrpSpPr>
          <p:cNvPr id="14" name="Group 13">
            <a:extLst>
              <a:ext uri="{FF2B5EF4-FFF2-40B4-BE49-F238E27FC236}">
                <a16:creationId xmlns:a16="http://schemas.microsoft.com/office/drawing/2014/main" id="{E61347A3-FB84-444B-8008-9AD8633241C8}"/>
              </a:ext>
            </a:extLst>
          </p:cNvPr>
          <p:cNvGrpSpPr/>
          <p:nvPr/>
        </p:nvGrpSpPr>
        <p:grpSpPr>
          <a:xfrm>
            <a:off x="6311719" y="1429927"/>
            <a:ext cx="5346335" cy="646725"/>
            <a:chOff x="6311719" y="1429927"/>
            <a:chExt cx="5346335" cy="646725"/>
          </a:xfrm>
        </p:grpSpPr>
        <p:sp>
          <p:nvSpPr>
            <p:cNvPr id="3" name="TextBox 2">
              <a:extLst>
                <a:ext uri="{FF2B5EF4-FFF2-40B4-BE49-F238E27FC236}">
                  <a16:creationId xmlns:a16="http://schemas.microsoft.com/office/drawing/2014/main" id="{300763FC-9F69-4D97-BC38-7A250808917C}"/>
                </a:ext>
              </a:extLst>
            </p:cNvPr>
            <p:cNvSpPr txBox="1"/>
            <p:nvPr/>
          </p:nvSpPr>
          <p:spPr>
            <a:xfrm>
              <a:off x="6311719" y="1429927"/>
              <a:ext cx="5346335" cy="369332"/>
            </a:xfrm>
            <a:prstGeom prst="rect">
              <a:avLst/>
            </a:prstGeom>
            <a:noFill/>
          </p:spPr>
          <p:txBody>
            <a:bodyPr wrap="none" rtlCol="0">
              <a:spAutoFit/>
            </a:bodyPr>
            <a:lstStyle/>
            <a:p>
              <a:pPr algn="l"/>
              <a:r>
                <a:rPr lang="en-US" sz="1800" dirty="0">
                  <a:latin typeface="+mn-lt"/>
                </a:rPr>
                <a:t>Lost mechanical energy represented as lost elevation</a:t>
              </a:r>
            </a:p>
          </p:txBody>
        </p:sp>
        <p:sp>
          <p:nvSpPr>
            <p:cNvPr id="8" name="Left Brace 7">
              <a:extLst>
                <a:ext uri="{FF2B5EF4-FFF2-40B4-BE49-F238E27FC236}">
                  <a16:creationId xmlns:a16="http://schemas.microsoft.com/office/drawing/2014/main" id="{F496D355-17FE-4AAE-93C7-9DF754C4FB57}"/>
                </a:ext>
              </a:extLst>
            </p:cNvPr>
            <p:cNvSpPr/>
            <p:nvPr/>
          </p:nvSpPr>
          <p:spPr>
            <a:xfrm rot="5400000">
              <a:off x="6775405" y="1267917"/>
              <a:ext cx="345049" cy="1272421"/>
            </a:xfrm>
            <a:prstGeom prst="leftBrace">
              <a:avLst>
                <a:gd name="adj1" fmla="val 8333"/>
                <a:gd name="adj2" fmla="val 28864"/>
              </a:avLst>
            </a:prstGeom>
            <a:ln w="38100">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38585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11305308" cy="4525963"/>
          </a:xfrm>
        </p:spPr>
        <p:txBody>
          <a:bodyPr/>
          <a:lstStyle/>
          <a:p>
            <a:pPr marL="514350" indent="-514350">
              <a:buFont typeface="+mj-lt"/>
              <a:buAutoNum type="arabicPeriod"/>
            </a:pPr>
            <a:r>
              <a:rPr lang="en-US" dirty="0"/>
              <a:t>They both have significant energy losses due to shear between the fluid and the solid surface</a:t>
            </a:r>
          </a:p>
          <a:p>
            <a:pPr marL="514350" indent="-514350">
              <a:buFont typeface="+mj-lt"/>
              <a:buAutoNum type="arabicPeriod"/>
            </a:pPr>
            <a:r>
              <a:rPr lang="en-US" dirty="0"/>
              <a:t>They both have significant energy losses due to flow expansions </a:t>
            </a:r>
          </a:p>
        </p:txBody>
      </p:sp>
      <p:sp>
        <p:nvSpPr>
          <p:cNvPr id="4" name="Text Placeholder 3"/>
          <p:cNvSpPr>
            <a:spLocks noGrp="1"/>
          </p:cNvSpPr>
          <p:nvPr>
            <p:ph type="body" sz="quarter" idx="13"/>
          </p:nvPr>
        </p:nvSpPr>
        <p:spPr>
          <a:xfrm>
            <a:off x="533399" y="152400"/>
            <a:ext cx="11111753" cy="1143000"/>
          </a:xfrm>
        </p:spPr>
        <p:txBody>
          <a:bodyPr/>
          <a:lstStyle/>
          <a:p>
            <a:r>
              <a:rPr lang="en-US" dirty="0"/>
              <a:t>A long streamlined train and a long straight pipeline are similar in that</a:t>
            </a:r>
          </a:p>
        </p:txBody>
      </p:sp>
      <p:pic>
        <p:nvPicPr>
          <p:cNvPr id="751620" name="Picture 4" descr="https://www.alstom.com/sites/alstom.com/files/styles/large_media_cover/public/2021/11/16/Alstom%E2%80%99s%20Avelia%20Horizon%20very%20high-speed%20train%20wins%20German%20Design%20Award%201.jpg?h=39ddfeda&amp;itok=sWH8W9WK">
            <a:extLst>
              <a:ext uri="{FF2B5EF4-FFF2-40B4-BE49-F238E27FC236}">
                <a16:creationId xmlns:a16="http://schemas.microsoft.com/office/drawing/2014/main" id="{73EAFCD8-C788-4BAA-B409-FB46A3F6A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8517" y="3274211"/>
            <a:ext cx="5074024" cy="285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6954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F1E973-0C84-4869-BB04-D594C9CF74E3}"/>
              </a:ext>
            </a:extLst>
          </p:cNvPr>
          <p:cNvSpPr>
            <a:spLocks noGrp="1"/>
          </p:cNvSpPr>
          <p:nvPr>
            <p:ph type="title"/>
          </p:nvPr>
        </p:nvSpPr>
        <p:spPr/>
        <p:txBody>
          <a:bodyPr/>
          <a:lstStyle/>
          <a:p>
            <a:r>
              <a:rPr lang="en-US" dirty="0"/>
              <a:t>Preview of What </a:t>
            </a:r>
            <a:r>
              <a:rPr lang="en-US" dirty="0" err="1"/>
              <a:t>Onshape</a:t>
            </a:r>
            <a:r>
              <a:rPr lang="en-US" dirty="0"/>
              <a:t> Can Do</a:t>
            </a:r>
            <a:br>
              <a:rPr lang="en-US" dirty="0"/>
            </a:br>
            <a:r>
              <a:rPr lang="en-US" dirty="0">
                <a:hlinkClick r:id="rId3"/>
              </a:rPr>
              <a:t>Plant 10-80 L/s</a:t>
            </a:r>
            <a:endParaRPr lang="en-US" dirty="0"/>
          </a:p>
        </p:txBody>
      </p:sp>
      <p:pic>
        <p:nvPicPr>
          <p:cNvPr id="7" name="Content Placeholder 4">
            <a:extLst>
              <a:ext uri="{FF2B5EF4-FFF2-40B4-BE49-F238E27FC236}">
                <a16:creationId xmlns:a16="http://schemas.microsoft.com/office/drawing/2014/main" id="{2085B41D-4509-4235-8817-FCD78392FC3A}"/>
              </a:ext>
            </a:extLst>
          </p:cNvPr>
          <p:cNvPicPr>
            <a:picLocks noChangeAspect="1"/>
          </p:cNvPicPr>
          <p:nvPr/>
        </p:nvPicPr>
        <p:blipFill>
          <a:blip r:embed="rId4">
            <a:clrChange>
              <a:clrFrom>
                <a:srgbClr val="FFFFFF"/>
              </a:clrFrom>
              <a:clrTo>
                <a:srgbClr val="FFFFFF">
                  <a:alpha val="0"/>
                </a:srgbClr>
              </a:clrTo>
            </a:clrChange>
          </a:blip>
          <a:stretch>
            <a:fillRect/>
          </a:stretch>
        </p:blipFill>
        <p:spPr bwMode="auto">
          <a:xfrm>
            <a:off x="3324750" y="1801416"/>
            <a:ext cx="8976016" cy="5288931"/>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4534C71F-BD05-4FEE-ABE6-AAD0A5657F1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7199" y="4726634"/>
            <a:ext cx="4429594" cy="2030231"/>
          </a:xfrm>
          <a:prstGeom prst="rect">
            <a:avLst/>
          </a:prstGeom>
        </p:spPr>
      </p:pic>
      <p:pic>
        <p:nvPicPr>
          <p:cNvPr id="11" name="Picture 10">
            <a:extLst>
              <a:ext uri="{FF2B5EF4-FFF2-40B4-BE49-F238E27FC236}">
                <a16:creationId xmlns:a16="http://schemas.microsoft.com/office/drawing/2014/main" id="{052FFE1E-1AD8-41AA-8017-F14C2F78B9CC}"/>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816445" y="514505"/>
            <a:ext cx="3711101" cy="4713157"/>
          </a:xfrm>
          <a:prstGeom prst="rect">
            <a:avLst/>
          </a:prstGeom>
        </p:spPr>
      </p:pic>
    </p:spTree>
    <p:extLst>
      <p:ext uri="{BB962C8B-B14F-4D97-AF65-F5344CB8AC3E}">
        <p14:creationId xmlns:p14="http://schemas.microsoft.com/office/powerpoint/2010/main" val="30394819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2">
            <a:extLst>
              <a:ext uri="{FF2B5EF4-FFF2-40B4-BE49-F238E27FC236}">
                <a16:creationId xmlns:a16="http://schemas.microsoft.com/office/drawing/2014/main" id="{16E07A87-E84E-4593-8821-AD230B2244E5}"/>
              </a:ext>
            </a:extLst>
          </p:cNvPr>
          <p:cNvSpPr>
            <a:spLocks noGrp="1" noChangeArrowheads="1"/>
          </p:cNvSpPr>
          <p:nvPr>
            <p:ph type="title"/>
          </p:nvPr>
        </p:nvSpPr>
        <p:spPr>
          <a:xfrm>
            <a:off x="-1" y="123500"/>
            <a:ext cx="11465859" cy="1143000"/>
          </a:xfrm>
        </p:spPr>
        <p:txBody>
          <a:bodyPr/>
          <a:lstStyle/>
          <a:p>
            <a:r>
              <a:rPr lang="en-US" dirty="0"/>
              <a:t>Head Loss in a Long STRAIGHT Tube (due to wall shear): </a:t>
            </a:r>
            <a:r>
              <a:rPr lang="en-US" b="1" dirty="0"/>
              <a:t>Major Losses</a:t>
            </a:r>
          </a:p>
        </p:txBody>
      </p:sp>
      <p:sp>
        <p:nvSpPr>
          <p:cNvPr id="143363" name="Rectangle 3 1"/>
          <p:cNvSpPr>
            <a:spLocks noGrp="1" noChangeArrowheads="1"/>
          </p:cNvSpPr>
          <p:nvPr>
            <p:ph idx="1"/>
          </p:nvPr>
        </p:nvSpPr>
        <p:spPr>
          <a:xfrm>
            <a:off x="1146732" y="1999674"/>
            <a:ext cx="2470982" cy="506924"/>
          </a:xfrm>
        </p:spPr>
        <p:txBody>
          <a:bodyPr/>
          <a:lstStyle/>
          <a:p>
            <a:pPr marL="0" indent="0">
              <a:buNone/>
            </a:pPr>
            <a:r>
              <a:rPr lang="en-US" sz="2500" b="1" dirty="0">
                <a:solidFill>
                  <a:srgbClr val="B52D48"/>
                </a:solidFill>
              </a:rPr>
              <a:t>Darcy </a:t>
            </a:r>
            <a:r>
              <a:rPr lang="en-US" sz="2500" b="1" dirty="0" err="1">
                <a:solidFill>
                  <a:srgbClr val="B52D48"/>
                </a:solidFill>
              </a:rPr>
              <a:t>Weisbach</a:t>
            </a:r>
            <a:r>
              <a:rPr lang="en-US" sz="2500" b="1" dirty="0">
                <a:solidFill>
                  <a:srgbClr val="B52D48"/>
                </a:solidFill>
              </a:rPr>
              <a:t>:</a:t>
            </a:r>
            <a:endParaRPr lang="en-US" sz="2500" dirty="0">
              <a:solidFill>
                <a:srgbClr val="B52D48"/>
              </a:solidFill>
            </a:endParaRPr>
          </a:p>
        </p:txBody>
      </p:sp>
      <p:sp>
        <p:nvSpPr>
          <p:cNvPr id="18" name="TextBox 17"/>
          <p:cNvSpPr txBox="1"/>
          <p:nvPr/>
        </p:nvSpPr>
        <p:spPr>
          <a:xfrm>
            <a:off x="678115" y="4867085"/>
            <a:ext cx="3022381" cy="1246495"/>
          </a:xfrm>
          <a:prstGeom prst="rect">
            <a:avLst/>
          </a:prstGeom>
          <a:noFill/>
        </p:spPr>
        <p:txBody>
          <a:bodyPr wrap="square" rtlCol="0">
            <a:spAutoFit/>
          </a:bodyPr>
          <a:lstStyle/>
          <a:p>
            <a:r>
              <a:rPr lang="en-US" sz="2500" dirty="0">
                <a:latin typeface="+mn-lt"/>
              </a:rPr>
              <a:t>Transition from turbulent to laminar occurs at Re~2100</a:t>
            </a:r>
          </a:p>
        </p:txBody>
      </p:sp>
      <p:pic>
        <p:nvPicPr>
          <p:cNvPr id="7" name="Picture 6"/>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3700631" y="1691700"/>
            <a:ext cx="4938928" cy="1120056"/>
          </a:xfrm>
          <a:prstGeom prst="rect">
            <a:avLst/>
          </a:prstGeom>
        </p:spPr>
      </p:pic>
      <p:pic>
        <p:nvPicPr>
          <p:cNvPr id="143379" name="Picture 143378">
            <a:extLst>
              <a:ext uri="{FF2B5EF4-FFF2-40B4-BE49-F238E27FC236}">
                <a16:creationId xmlns:a16="http://schemas.microsoft.com/office/drawing/2014/main" id="{B775F02A-4A0D-4A4D-B8E8-F9195E584318}"/>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3617714" y="5096820"/>
            <a:ext cx="5195563" cy="714353"/>
          </a:xfrm>
          <a:prstGeom prst="rect">
            <a:avLst/>
          </a:prstGeom>
        </p:spPr>
      </p:pic>
      <p:sp>
        <p:nvSpPr>
          <p:cNvPr id="65" name="Rectangle 3 2">
            <a:extLst>
              <a:ext uri="{FF2B5EF4-FFF2-40B4-BE49-F238E27FC236}">
                <a16:creationId xmlns:a16="http://schemas.microsoft.com/office/drawing/2014/main" id="{C5322B59-B97D-466E-8BE5-26DB25FDB7E3}"/>
              </a:ext>
            </a:extLst>
          </p:cNvPr>
          <p:cNvSpPr txBox="1">
            <a:spLocks noChangeArrowheads="1"/>
          </p:cNvSpPr>
          <p:nvPr/>
        </p:nvSpPr>
        <p:spPr bwMode="auto">
          <a:xfrm>
            <a:off x="804172" y="2993701"/>
            <a:ext cx="10374815" cy="98349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kern="0" dirty="0"/>
              <a:t>This equation gives the major losses for BOTH laminar and turbulent flow. </a:t>
            </a:r>
          </a:p>
          <a:p>
            <a:pPr marL="0" indent="0" algn="ctr">
              <a:buFont typeface="Candara" pitchFamily="34" charset="0"/>
              <a:buNone/>
            </a:pPr>
            <a:r>
              <a:rPr lang="en-US" sz="2500" kern="0" dirty="0"/>
              <a:t>How can we find the friction factor for wall shear, f? </a:t>
            </a:r>
          </a:p>
        </p:txBody>
      </p:sp>
      <p:sp>
        <p:nvSpPr>
          <p:cNvPr id="2" name="TextBox 1">
            <a:extLst>
              <a:ext uri="{FF2B5EF4-FFF2-40B4-BE49-F238E27FC236}">
                <a16:creationId xmlns:a16="http://schemas.microsoft.com/office/drawing/2014/main" id="{E43BB3CF-1719-4B3E-9220-3950CB378D98}"/>
              </a:ext>
            </a:extLst>
          </p:cNvPr>
          <p:cNvSpPr txBox="1"/>
          <p:nvPr/>
        </p:nvSpPr>
        <p:spPr>
          <a:xfrm>
            <a:off x="2854718" y="4390031"/>
            <a:ext cx="4039340" cy="477054"/>
          </a:xfrm>
          <a:prstGeom prst="rect">
            <a:avLst/>
          </a:prstGeom>
          <a:noFill/>
        </p:spPr>
        <p:txBody>
          <a:bodyPr wrap="square" rtlCol="0">
            <a:spAutoFit/>
          </a:bodyPr>
          <a:lstStyle/>
          <a:p>
            <a:r>
              <a:rPr lang="en-US" sz="2500" kern="0" dirty="0">
                <a:latin typeface="+mn-lt"/>
              </a:rPr>
              <a:t>First, find Reynold’s number</a:t>
            </a:r>
            <a:endParaRPr lang="en-US" sz="2500" dirty="0">
              <a:latin typeface="+mn-lt"/>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3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P spid="18"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8087183-15EF-43BE-9702-F56C7E2E53F0}"/>
              </a:ext>
            </a:extLst>
          </p:cNvPr>
          <p:cNvSpPr txBox="1"/>
          <p:nvPr/>
        </p:nvSpPr>
        <p:spPr>
          <a:xfrm>
            <a:off x="1701750" y="1797020"/>
            <a:ext cx="2584386" cy="969496"/>
          </a:xfrm>
          <a:prstGeom prst="rect">
            <a:avLst/>
          </a:prstGeom>
          <a:noFill/>
        </p:spPr>
        <p:txBody>
          <a:bodyPr wrap="square" rtlCol="0">
            <a:spAutoFit/>
          </a:bodyPr>
          <a:lstStyle/>
          <a:p>
            <a:pPr algn="ctr"/>
            <a:r>
              <a:rPr lang="en-US" sz="3200" b="1" dirty="0">
                <a:solidFill>
                  <a:srgbClr val="0070C0"/>
                </a:solidFill>
                <a:latin typeface="+mn-lt"/>
              </a:rPr>
              <a:t>Laminar</a:t>
            </a:r>
          </a:p>
          <a:p>
            <a:pPr algn="ctr"/>
            <a:r>
              <a:rPr lang="en-US" sz="2500" dirty="0">
                <a:latin typeface="+mn-lt"/>
              </a:rPr>
              <a:t>if Re &lt; 2100,</a:t>
            </a:r>
          </a:p>
        </p:txBody>
      </p:sp>
      <p:sp>
        <p:nvSpPr>
          <p:cNvPr id="143362" name="Rectangle 2"/>
          <p:cNvSpPr>
            <a:spLocks noGrp="1" noChangeArrowheads="1"/>
          </p:cNvSpPr>
          <p:nvPr>
            <p:ph type="title"/>
          </p:nvPr>
        </p:nvSpPr>
        <p:spPr>
          <a:xfrm>
            <a:off x="-1" y="123500"/>
            <a:ext cx="11506195" cy="1143000"/>
          </a:xfrm>
        </p:spPr>
        <p:txBody>
          <a:bodyPr/>
          <a:lstStyle/>
          <a:p>
            <a:r>
              <a:rPr lang="en-US" dirty="0"/>
              <a:t>Head Loss in a Long STRAIGHT Tube (due to wall shear): </a:t>
            </a:r>
            <a:r>
              <a:rPr lang="en-US" b="1" dirty="0"/>
              <a:t>Major Losses</a:t>
            </a:r>
          </a:p>
        </p:txBody>
      </p:sp>
      <p:pic>
        <p:nvPicPr>
          <p:cNvPr id="56" name="Picture 55">
            <a:extLst>
              <a:ext uri="{FF2B5EF4-FFF2-40B4-BE49-F238E27FC236}">
                <a16:creationId xmlns:a16="http://schemas.microsoft.com/office/drawing/2014/main" id="{2CF7E5C6-49DD-4BB9-9364-0813761C088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006716" y="3166625"/>
            <a:ext cx="920000" cy="655238"/>
          </a:xfrm>
          <a:prstGeom prst="rect">
            <a:avLst/>
          </a:prstGeom>
        </p:spPr>
      </p:pic>
      <p:sp>
        <p:nvSpPr>
          <p:cNvPr id="77" name="Rectangle 3 2">
            <a:extLst>
              <a:ext uri="{FF2B5EF4-FFF2-40B4-BE49-F238E27FC236}">
                <a16:creationId xmlns:a16="http://schemas.microsoft.com/office/drawing/2014/main" id="{042C6990-C84A-4EA5-9960-791A8EA87594}"/>
              </a:ext>
            </a:extLst>
          </p:cNvPr>
          <p:cNvSpPr txBox="1">
            <a:spLocks noChangeArrowheads="1"/>
          </p:cNvSpPr>
          <p:nvPr/>
        </p:nvSpPr>
        <p:spPr bwMode="auto">
          <a:xfrm>
            <a:off x="6730776" y="2803527"/>
            <a:ext cx="2157197" cy="48944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err="1">
                <a:solidFill>
                  <a:srgbClr val="B52D48"/>
                </a:solidFill>
              </a:rPr>
              <a:t>Swamee</a:t>
            </a:r>
            <a:r>
              <a:rPr lang="en-US" sz="2500" b="1" kern="0" dirty="0">
                <a:solidFill>
                  <a:srgbClr val="B52D48"/>
                </a:solidFill>
              </a:rPr>
              <a:t>-Jain:</a:t>
            </a:r>
          </a:p>
        </p:txBody>
      </p:sp>
      <p:sp>
        <p:nvSpPr>
          <p:cNvPr id="38" name="TextBox 37">
            <a:extLst>
              <a:ext uri="{FF2B5EF4-FFF2-40B4-BE49-F238E27FC236}">
                <a16:creationId xmlns:a16="http://schemas.microsoft.com/office/drawing/2014/main" id="{1C7DA602-C050-476F-ACD2-96B4CB8301E1}"/>
              </a:ext>
            </a:extLst>
          </p:cNvPr>
          <p:cNvSpPr txBox="1"/>
          <p:nvPr/>
        </p:nvSpPr>
        <p:spPr>
          <a:xfrm>
            <a:off x="7851672" y="1819156"/>
            <a:ext cx="2157180" cy="2431435"/>
          </a:xfrm>
          <a:prstGeom prst="rect">
            <a:avLst/>
          </a:prstGeom>
          <a:noFill/>
        </p:spPr>
        <p:txBody>
          <a:bodyPr wrap="square" rtlCol="0">
            <a:spAutoFit/>
          </a:bodyPr>
          <a:lstStyle/>
          <a:p>
            <a:pPr algn="ctr"/>
            <a:r>
              <a:rPr lang="en-US" sz="3200" b="1" dirty="0">
                <a:solidFill>
                  <a:srgbClr val="0070C0"/>
                </a:solidFill>
                <a:latin typeface="+mn-lt"/>
              </a:rPr>
              <a:t>Turbulent</a:t>
            </a:r>
          </a:p>
          <a:p>
            <a:pPr algn="ctr"/>
            <a:r>
              <a:rPr lang="en-US" sz="2500" dirty="0">
                <a:latin typeface="+mn-lt"/>
              </a:rPr>
              <a:t>if Re &gt; 2100,</a:t>
            </a:r>
          </a:p>
          <a:p>
            <a:pPr algn="ctr"/>
            <a:endParaRPr lang="en-US" sz="2500" dirty="0">
              <a:latin typeface="+mn-lt"/>
            </a:endParaRPr>
          </a:p>
          <a:p>
            <a:pPr algn="ctr"/>
            <a:endParaRPr lang="en-US" sz="2500" dirty="0">
              <a:latin typeface="+mn-lt"/>
            </a:endParaRPr>
          </a:p>
          <a:p>
            <a:pPr algn="ctr"/>
            <a:endParaRPr lang="en-US" sz="2500" dirty="0">
              <a:latin typeface="+mn-lt"/>
            </a:endParaRPr>
          </a:p>
          <a:p>
            <a:pPr algn="ctr"/>
            <a:endParaRPr lang="en-US" sz="2000" dirty="0">
              <a:latin typeface="+mn-lt"/>
            </a:endParaRPr>
          </a:p>
        </p:txBody>
      </p:sp>
      <p:cxnSp>
        <p:nvCxnSpPr>
          <p:cNvPr id="25" name="Straight Connector 24">
            <a:extLst>
              <a:ext uri="{FF2B5EF4-FFF2-40B4-BE49-F238E27FC236}">
                <a16:creationId xmlns:a16="http://schemas.microsoft.com/office/drawing/2014/main" id="{026B29AC-8E68-4FC7-8075-719AC9F8059B}"/>
              </a:ext>
            </a:extLst>
          </p:cNvPr>
          <p:cNvCxnSpPr>
            <a:cxnSpLocks/>
          </p:cNvCxnSpPr>
          <p:nvPr/>
        </p:nvCxnSpPr>
        <p:spPr>
          <a:xfrm>
            <a:off x="6306828" y="1473798"/>
            <a:ext cx="0" cy="538420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B162B5A-6E36-4063-BE14-9B3FC2FE069A}"/>
              </a:ext>
            </a:extLst>
          </p:cNvPr>
          <p:cNvGrpSpPr/>
          <p:nvPr/>
        </p:nvGrpSpPr>
        <p:grpSpPr>
          <a:xfrm>
            <a:off x="1347487" y="5297030"/>
            <a:ext cx="3480282" cy="1328797"/>
            <a:chOff x="567559" y="5297030"/>
            <a:chExt cx="3480282" cy="1328797"/>
          </a:xfrm>
        </p:grpSpPr>
        <p:sp>
          <p:nvSpPr>
            <p:cNvPr id="42" name="TextBox 41">
              <a:extLst>
                <a:ext uri="{FF2B5EF4-FFF2-40B4-BE49-F238E27FC236}">
                  <a16:creationId xmlns:a16="http://schemas.microsoft.com/office/drawing/2014/main" id="{40B87882-3F22-442B-985D-E8475B0D0BF6}"/>
                </a:ext>
              </a:extLst>
            </p:cNvPr>
            <p:cNvSpPr txBox="1"/>
            <p:nvPr/>
          </p:nvSpPr>
          <p:spPr>
            <a:xfrm>
              <a:off x="1310517" y="6225717"/>
              <a:ext cx="2367952" cy="400110"/>
            </a:xfrm>
            <a:prstGeom prst="rect">
              <a:avLst/>
            </a:prstGeom>
            <a:noFill/>
          </p:spPr>
          <p:txBody>
            <a:bodyPr wrap="square" rtlCol="0">
              <a:spAutoFit/>
            </a:bodyPr>
            <a:lstStyle/>
            <a:p>
              <a:r>
                <a:rPr lang="en-US" sz="2000" dirty="0" err="1"/>
                <a:t>h</a:t>
              </a:r>
              <a:r>
                <a:rPr lang="en-US" sz="2000" baseline="-25000" dirty="0" err="1"/>
                <a:t>f</a:t>
              </a:r>
              <a:r>
                <a:rPr lang="en-US" sz="2000" dirty="0">
                  <a:latin typeface="+mn-lt"/>
                </a:rPr>
                <a:t> proportional flow</a:t>
              </a:r>
            </a:p>
          </p:txBody>
        </p:sp>
        <p:sp>
          <p:nvSpPr>
            <p:cNvPr id="2" name="Arc 1">
              <a:extLst>
                <a:ext uri="{FF2B5EF4-FFF2-40B4-BE49-F238E27FC236}">
                  <a16:creationId xmlns:a16="http://schemas.microsoft.com/office/drawing/2014/main" id="{6B0F56C5-6213-4B5C-AEF0-433D369F0F8E}"/>
                </a:ext>
              </a:extLst>
            </p:cNvPr>
            <p:cNvSpPr/>
            <p:nvPr/>
          </p:nvSpPr>
          <p:spPr>
            <a:xfrm>
              <a:off x="3008393" y="5297030"/>
              <a:ext cx="1039448" cy="1128742"/>
            </a:xfrm>
            <a:prstGeom prst="arc">
              <a:avLst>
                <a:gd name="adj1" fmla="val 16474401"/>
                <a:gd name="adj2" fmla="val 5204828"/>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F7EEC501-BF33-4437-B401-6BF6F7B605F6}"/>
                </a:ext>
              </a:extLst>
            </p:cNvPr>
            <p:cNvSpPr/>
            <p:nvPr/>
          </p:nvSpPr>
          <p:spPr>
            <a:xfrm flipH="1">
              <a:off x="567559" y="5297030"/>
              <a:ext cx="1327636" cy="1173177"/>
            </a:xfrm>
            <a:prstGeom prst="arc">
              <a:avLst>
                <a:gd name="adj1" fmla="val 20765309"/>
                <a:gd name="adj2" fmla="val 6121820"/>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905D56A5-9F6E-4FE5-974A-8FA096BFA580}"/>
              </a:ext>
            </a:extLst>
          </p:cNvPr>
          <p:cNvGrpSpPr/>
          <p:nvPr/>
        </p:nvGrpSpPr>
        <p:grpSpPr>
          <a:xfrm>
            <a:off x="7167559" y="3247994"/>
            <a:ext cx="3458250" cy="1492853"/>
            <a:chOff x="5363582" y="3168864"/>
            <a:chExt cx="3458250" cy="1492853"/>
          </a:xfrm>
        </p:grpSpPr>
        <p:pic>
          <p:nvPicPr>
            <p:cNvPr id="6" name="Picture 5">
              <a:extLst>
                <a:ext uri="{FF2B5EF4-FFF2-40B4-BE49-F238E27FC236}">
                  <a16:creationId xmlns:a16="http://schemas.microsoft.com/office/drawing/2014/main" id="{43B78BFA-B45B-4852-9A24-5ABE21D468B4}"/>
                </a:ext>
              </a:extLst>
            </p:cNvPr>
            <p:cNvPicPr>
              <a:picLocks noChangeAspect="1"/>
            </p:cNvPicPr>
            <p:nvPr>
              <p:custDataLst>
                <p:tags r:id="rId4"/>
              </p:custDataLst>
            </p:nvPr>
          </p:nvPicPr>
          <p:blipFill>
            <a:blip r:embed="rId8" cstate="print">
              <a:extLst>
                <a:ext uri="{28A0092B-C50C-407E-A947-70E740481C1C}">
                  <a14:useLocalDpi xmlns:a14="http://schemas.microsoft.com/office/drawing/2010/main" val="0"/>
                </a:ext>
              </a:extLst>
            </a:blip>
            <a:stretch>
              <a:fillRect/>
            </a:stretch>
          </p:blipFill>
          <p:spPr>
            <a:xfrm>
              <a:off x="5438972" y="3168864"/>
              <a:ext cx="3382860" cy="841905"/>
            </a:xfrm>
            <a:prstGeom prst="rect">
              <a:avLst/>
            </a:prstGeom>
          </p:spPr>
        </p:pic>
        <p:sp>
          <p:nvSpPr>
            <p:cNvPr id="5" name="TextBox 4">
              <a:extLst>
                <a:ext uri="{FF2B5EF4-FFF2-40B4-BE49-F238E27FC236}">
                  <a16:creationId xmlns:a16="http://schemas.microsoft.com/office/drawing/2014/main" id="{CACA8F23-5F4D-484B-B962-30AE9CE4C76F}"/>
                </a:ext>
              </a:extLst>
            </p:cNvPr>
            <p:cNvSpPr txBox="1"/>
            <p:nvPr/>
          </p:nvSpPr>
          <p:spPr>
            <a:xfrm>
              <a:off x="5363582" y="4261607"/>
              <a:ext cx="330654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Where Ɛ is the wall roughness</a:t>
              </a:r>
            </a:p>
          </p:txBody>
        </p:sp>
      </p:grpSp>
      <p:sp>
        <p:nvSpPr>
          <p:cNvPr id="37" name="Rectangle 3 1">
            <a:extLst>
              <a:ext uri="{FF2B5EF4-FFF2-40B4-BE49-F238E27FC236}">
                <a16:creationId xmlns:a16="http://schemas.microsoft.com/office/drawing/2014/main" id="{184FABFD-08F8-48BD-AFB6-EEB7C26BC87A}"/>
              </a:ext>
            </a:extLst>
          </p:cNvPr>
          <p:cNvSpPr txBox="1">
            <a:spLocks noChangeArrowheads="1"/>
          </p:cNvSpPr>
          <p:nvPr/>
        </p:nvSpPr>
        <p:spPr bwMode="auto">
          <a:xfrm>
            <a:off x="1184578" y="4661948"/>
            <a:ext cx="2564275" cy="50936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gn="ctr">
              <a:buFont typeface="Candara" pitchFamily="34" charset="0"/>
              <a:buNone/>
            </a:pPr>
            <a:r>
              <a:rPr lang="en-US" sz="2500" b="1" kern="0" dirty="0">
                <a:solidFill>
                  <a:srgbClr val="B52D48"/>
                </a:solidFill>
              </a:rPr>
              <a:t>Hagen-Poiseuille:</a:t>
            </a:r>
            <a:endParaRPr lang="en-US" sz="2500" kern="0" dirty="0">
              <a:solidFill>
                <a:srgbClr val="B52D48"/>
              </a:solidFill>
            </a:endParaRPr>
          </a:p>
        </p:txBody>
      </p:sp>
      <p:grpSp>
        <p:nvGrpSpPr>
          <p:cNvPr id="10" name="Group 9">
            <a:extLst>
              <a:ext uri="{FF2B5EF4-FFF2-40B4-BE49-F238E27FC236}">
                <a16:creationId xmlns:a16="http://schemas.microsoft.com/office/drawing/2014/main" id="{1C9E9032-361F-4009-B8DA-A022936E6A9E}"/>
              </a:ext>
            </a:extLst>
          </p:cNvPr>
          <p:cNvGrpSpPr/>
          <p:nvPr/>
        </p:nvGrpSpPr>
        <p:grpSpPr>
          <a:xfrm>
            <a:off x="1106312" y="3933087"/>
            <a:ext cx="4572000" cy="1980018"/>
            <a:chOff x="326384" y="3933087"/>
            <a:chExt cx="4572000" cy="1980018"/>
          </a:xfrm>
        </p:grpSpPr>
        <p:pic>
          <p:nvPicPr>
            <p:cNvPr id="3" name="Picture 2">
              <a:extLst>
                <a:ext uri="{FF2B5EF4-FFF2-40B4-BE49-F238E27FC236}">
                  <a16:creationId xmlns:a16="http://schemas.microsoft.com/office/drawing/2014/main" id="{BC87417F-9F54-4CED-B5DA-C9668F2AF47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57201" y="5248953"/>
              <a:ext cx="3075429" cy="664152"/>
            </a:xfrm>
            <a:prstGeom prst="rect">
              <a:avLst/>
            </a:prstGeom>
          </p:spPr>
        </p:pic>
        <p:sp>
          <p:nvSpPr>
            <p:cNvPr id="4" name="Rectangle 3">
              <a:extLst>
                <a:ext uri="{FF2B5EF4-FFF2-40B4-BE49-F238E27FC236}">
                  <a16:creationId xmlns:a16="http://schemas.microsoft.com/office/drawing/2014/main" id="{2BD212F1-6652-445C-8DA6-ABF1D9FEFF03}"/>
                </a:ext>
              </a:extLst>
            </p:cNvPr>
            <p:cNvSpPr/>
            <p:nvPr/>
          </p:nvSpPr>
          <p:spPr>
            <a:xfrm>
              <a:off x="326384" y="3933087"/>
              <a:ext cx="4572000" cy="707886"/>
            </a:xfrm>
            <a:prstGeom prst="rect">
              <a:avLst/>
            </a:prstGeom>
          </p:spPr>
          <p:txBody>
            <a:bodyPr>
              <a:spAutoFit/>
            </a:bodyPr>
            <a:lstStyle/>
            <a:p>
              <a:r>
                <a:rPr lang="en-US" sz="2000" dirty="0">
                  <a:latin typeface="+mj-lt"/>
                </a:rPr>
                <a:t>Major loss equation simplification </a:t>
              </a:r>
            </a:p>
            <a:p>
              <a:r>
                <a:rPr lang="en-US" sz="2000" dirty="0">
                  <a:latin typeface="+mj-lt"/>
                </a:rPr>
                <a:t>(</a:t>
              </a:r>
              <a:r>
                <a:rPr lang="en-US" sz="2000" b="1" dirty="0">
                  <a:latin typeface="+mj-lt"/>
                </a:rPr>
                <a:t>for laminar flow only!</a:t>
              </a:r>
              <a:r>
                <a:rPr lang="en-US" sz="2000" dirty="0">
                  <a:latin typeface="+mj-lt"/>
                </a:rPr>
                <a:t>):</a:t>
              </a:r>
            </a:p>
          </p:txBody>
        </p:sp>
      </p:grpSp>
      <p:sp>
        <p:nvSpPr>
          <p:cNvPr id="11" name="Rectangle 10">
            <a:extLst>
              <a:ext uri="{FF2B5EF4-FFF2-40B4-BE49-F238E27FC236}">
                <a16:creationId xmlns:a16="http://schemas.microsoft.com/office/drawing/2014/main" id="{61640A36-F618-4D53-AF0E-54FFF283E7A6}"/>
              </a:ext>
            </a:extLst>
          </p:cNvPr>
          <p:cNvSpPr/>
          <p:nvPr/>
        </p:nvSpPr>
        <p:spPr>
          <a:xfrm>
            <a:off x="6894606" y="4926866"/>
            <a:ext cx="4572000" cy="400110"/>
          </a:xfrm>
          <a:prstGeom prst="rect">
            <a:avLst/>
          </a:prstGeom>
        </p:spPr>
        <p:txBody>
          <a:bodyPr>
            <a:spAutoFit/>
          </a:bodyPr>
          <a:lstStyle/>
          <a:p>
            <a:r>
              <a:rPr lang="en-US" sz="2000" dirty="0">
                <a:latin typeface="+mj-lt"/>
                <a:cs typeface="Calibri" panose="020F0502020204030204" pitchFamily="34" charset="0"/>
              </a:rPr>
              <a:t>(no </a:t>
            </a:r>
            <a:r>
              <a:rPr lang="en-US" sz="2000" dirty="0" err="1">
                <a:latin typeface="+mj-lt"/>
                <a:cs typeface="Calibri" panose="020F0502020204030204" pitchFamily="34" charset="0"/>
              </a:rPr>
              <a:t>h</a:t>
            </a:r>
            <a:r>
              <a:rPr lang="en-US" sz="2000" baseline="-25000" dirty="0" err="1">
                <a:latin typeface="+mj-lt"/>
                <a:cs typeface="Calibri" panose="020F0502020204030204" pitchFamily="34" charset="0"/>
              </a:rPr>
              <a:t>f</a:t>
            </a:r>
            <a:r>
              <a:rPr lang="en-US" sz="2000" dirty="0">
                <a:latin typeface="+mj-lt"/>
                <a:cs typeface="Calibri" panose="020F0502020204030204" pitchFamily="34" charset="0"/>
              </a:rPr>
              <a:t> equation simplification😢)</a:t>
            </a:r>
          </a:p>
        </p:txBody>
      </p:sp>
      <p:pic>
        <p:nvPicPr>
          <p:cNvPr id="8" name="Picture 7" descr="\documentclass{article}&#10;\usepackage{amsmath}&#10;\pagestyle{empty}&#10;\begin{document}&#10;&#10;&#10;$$h_{\rm{f}} \, = \, {\rm{f}} \frac{L}{D} \frac{\bar v^2}{2g}$$&#10;&#10;\end{document}" title="IguanaTex Bitmap Display">
            <a:extLst>
              <a:ext uri="{FF2B5EF4-FFF2-40B4-BE49-F238E27FC236}">
                <a16:creationId xmlns:a16="http://schemas.microsoft.com/office/drawing/2014/main" id="{BEF5F13E-57FB-4985-BC72-6E64E24CDC60}"/>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057242" y="5609867"/>
            <a:ext cx="1305905" cy="606476"/>
          </a:xfrm>
          <a:prstGeom prst="rect">
            <a:avLst/>
          </a:prstGeom>
        </p:spPr>
      </p:pic>
    </p:spTree>
    <p:extLst>
      <p:ext uri="{BB962C8B-B14F-4D97-AF65-F5344CB8AC3E}">
        <p14:creationId xmlns:p14="http://schemas.microsoft.com/office/powerpoint/2010/main" val="1308367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ChangeArrowheads="1"/>
          </p:cNvSpPr>
          <p:nvPr/>
        </p:nvSpPr>
        <p:spPr bwMode="auto">
          <a:xfrm>
            <a:off x="3288834" y="1712667"/>
            <a:ext cx="5326062" cy="4183062"/>
          </a:xfrm>
          <a:prstGeom prst="rect">
            <a:avLst/>
          </a:prstGeom>
          <a:noFill/>
          <a:ln w="9525">
            <a:noFill/>
            <a:miter lim="800000"/>
            <a:headEnd/>
            <a:tailEnd/>
          </a:ln>
          <a:effectLst/>
        </p:spPr>
        <p:txBody>
          <a:bodyPr/>
          <a:lstStyle/>
          <a:p>
            <a:endParaRPr lang="en-US"/>
          </a:p>
        </p:txBody>
      </p:sp>
      <p:sp>
        <p:nvSpPr>
          <p:cNvPr id="296963" name="Line 3"/>
          <p:cNvSpPr>
            <a:spLocks noChangeShapeType="1"/>
          </p:cNvSpPr>
          <p:nvPr/>
        </p:nvSpPr>
        <p:spPr bwMode="auto">
          <a:xfrm>
            <a:off x="3288834" y="4638429"/>
            <a:ext cx="5326062" cy="1588"/>
          </a:xfrm>
          <a:prstGeom prst="line">
            <a:avLst/>
          </a:prstGeom>
          <a:noFill/>
          <a:ln w="0">
            <a:solidFill>
              <a:srgbClr val="0000FF"/>
            </a:solidFill>
            <a:prstDash val="sysDot"/>
            <a:round/>
            <a:headEnd/>
            <a:tailEnd/>
          </a:ln>
          <a:effectLst/>
        </p:spPr>
        <p:txBody>
          <a:bodyPr/>
          <a:lstStyle/>
          <a:p>
            <a:endParaRPr lang="en-US"/>
          </a:p>
        </p:txBody>
      </p:sp>
      <p:sp>
        <p:nvSpPr>
          <p:cNvPr id="296964" name="Line 4"/>
          <p:cNvSpPr>
            <a:spLocks noChangeShapeType="1"/>
          </p:cNvSpPr>
          <p:nvPr/>
        </p:nvSpPr>
        <p:spPr bwMode="auto">
          <a:xfrm>
            <a:off x="3288834" y="3903417"/>
            <a:ext cx="5326062" cy="1587"/>
          </a:xfrm>
          <a:prstGeom prst="line">
            <a:avLst/>
          </a:prstGeom>
          <a:noFill/>
          <a:ln w="0">
            <a:solidFill>
              <a:srgbClr val="0000FF"/>
            </a:solidFill>
            <a:prstDash val="sysDot"/>
            <a:round/>
            <a:headEnd/>
            <a:tailEnd/>
          </a:ln>
          <a:effectLst/>
        </p:spPr>
        <p:txBody>
          <a:bodyPr/>
          <a:lstStyle/>
          <a:p>
            <a:endParaRPr lang="en-US"/>
          </a:p>
        </p:txBody>
      </p:sp>
      <p:sp>
        <p:nvSpPr>
          <p:cNvPr id="296965" name="Line 5"/>
          <p:cNvSpPr>
            <a:spLocks noChangeShapeType="1"/>
          </p:cNvSpPr>
          <p:nvPr/>
        </p:nvSpPr>
        <p:spPr bwMode="auto">
          <a:xfrm>
            <a:off x="3288834" y="3379542"/>
            <a:ext cx="5326062" cy="1587"/>
          </a:xfrm>
          <a:prstGeom prst="line">
            <a:avLst/>
          </a:prstGeom>
          <a:noFill/>
          <a:ln w="0">
            <a:solidFill>
              <a:srgbClr val="0000FF"/>
            </a:solidFill>
            <a:prstDash val="sysDot"/>
            <a:round/>
            <a:headEnd/>
            <a:tailEnd/>
          </a:ln>
          <a:effectLst/>
        </p:spPr>
        <p:txBody>
          <a:bodyPr/>
          <a:lstStyle/>
          <a:p>
            <a:endParaRPr lang="en-US"/>
          </a:p>
        </p:txBody>
      </p:sp>
      <p:sp>
        <p:nvSpPr>
          <p:cNvPr id="296966" name="Line 6"/>
          <p:cNvSpPr>
            <a:spLocks noChangeShapeType="1"/>
          </p:cNvSpPr>
          <p:nvPr/>
        </p:nvSpPr>
        <p:spPr bwMode="auto">
          <a:xfrm>
            <a:off x="3288834" y="29699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7" name="Line 7"/>
          <p:cNvSpPr>
            <a:spLocks noChangeShapeType="1"/>
          </p:cNvSpPr>
          <p:nvPr/>
        </p:nvSpPr>
        <p:spPr bwMode="auto">
          <a:xfrm>
            <a:off x="3288834" y="2636592"/>
            <a:ext cx="5326062" cy="1587"/>
          </a:xfrm>
          <a:prstGeom prst="line">
            <a:avLst/>
          </a:prstGeom>
          <a:noFill/>
          <a:ln w="0">
            <a:solidFill>
              <a:srgbClr val="0000FF"/>
            </a:solidFill>
            <a:prstDash val="sysDot"/>
            <a:round/>
            <a:headEnd/>
            <a:tailEnd/>
          </a:ln>
          <a:effectLst/>
        </p:spPr>
        <p:txBody>
          <a:bodyPr/>
          <a:lstStyle/>
          <a:p>
            <a:endParaRPr lang="en-US"/>
          </a:p>
        </p:txBody>
      </p:sp>
      <p:sp>
        <p:nvSpPr>
          <p:cNvPr id="296968" name="Line 8"/>
          <p:cNvSpPr>
            <a:spLocks noChangeShapeType="1"/>
          </p:cNvSpPr>
          <p:nvPr/>
        </p:nvSpPr>
        <p:spPr bwMode="auto">
          <a:xfrm>
            <a:off x="3288834" y="2360367"/>
            <a:ext cx="5326062" cy="1587"/>
          </a:xfrm>
          <a:prstGeom prst="line">
            <a:avLst/>
          </a:prstGeom>
          <a:noFill/>
          <a:ln w="0">
            <a:solidFill>
              <a:srgbClr val="0000FF"/>
            </a:solidFill>
            <a:prstDash val="sysDot"/>
            <a:round/>
            <a:headEnd/>
            <a:tailEnd/>
          </a:ln>
          <a:effectLst/>
        </p:spPr>
        <p:txBody>
          <a:bodyPr/>
          <a:lstStyle/>
          <a:p>
            <a:endParaRPr lang="en-US"/>
          </a:p>
        </p:txBody>
      </p:sp>
      <p:sp>
        <p:nvSpPr>
          <p:cNvPr id="296969" name="Line 9"/>
          <p:cNvSpPr>
            <a:spLocks noChangeShapeType="1"/>
          </p:cNvSpPr>
          <p:nvPr/>
        </p:nvSpPr>
        <p:spPr bwMode="auto">
          <a:xfrm>
            <a:off x="3288834" y="2122242"/>
            <a:ext cx="5326062" cy="1587"/>
          </a:xfrm>
          <a:prstGeom prst="line">
            <a:avLst/>
          </a:prstGeom>
          <a:noFill/>
          <a:ln w="0">
            <a:solidFill>
              <a:srgbClr val="0000FF"/>
            </a:solidFill>
            <a:prstDash val="sysDot"/>
            <a:round/>
            <a:headEnd/>
            <a:tailEnd/>
          </a:ln>
          <a:effectLst/>
        </p:spPr>
        <p:txBody>
          <a:bodyPr/>
          <a:lstStyle/>
          <a:p>
            <a:endParaRPr lang="en-US"/>
          </a:p>
        </p:txBody>
      </p:sp>
      <p:sp>
        <p:nvSpPr>
          <p:cNvPr id="296970" name="Line 10"/>
          <p:cNvSpPr>
            <a:spLocks noChangeShapeType="1"/>
          </p:cNvSpPr>
          <p:nvPr/>
        </p:nvSpPr>
        <p:spPr bwMode="auto">
          <a:xfrm>
            <a:off x="3288834" y="1903167"/>
            <a:ext cx="5326062" cy="1587"/>
          </a:xfrm>
          <a:prstGeom prst="line">
            <a:avLst/>
          </a:prstGeom>
          <a:noFill/>
          <a:ln w="0">
            <a:solidFill>
              <a:srgbClr val="0000FF"/>
            </a:solidFill>
            <a:prstDash val="sysDot"/>
            <a:round/>
            <a:headEnd/>
            <a:tailEnd/>
          </a:ln>
          <a:effectLst/>
        </p:spPr>
        <p:txBody>
          <a:bodyPr/>
          <a:lstStyle/>
          <a:p>
            <a:endParaRPr lang="en-US"/>
          </a:p>
        </p:txBody>
      </p:sp>
      <p:sp>
        <p:nvSpPr>
          <p:cNvPr id="296972" name="Line 12"/>
          <p:cNvSpPr>
            <a:spLocks noChangeShapeType="1"/>
          </p:cNvSpPr>
          <p:nvPr/>
        </p:nvSpPr>
        <p:spPr bwMode="auto">
          <a:xfrm>
            <a:off x="36126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3" name="Line 13"/>
          <p:cNvSpPr>
            <a:spLocks noChangeShapeType="1"/>
          </p:cNvSpPr>
          <p:nvPr/>
        </p:nvSpPr>
        <p:spPr bwMode="auto">
          <a:xfrm>
            <a:off x="3793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4" name="Line 14"/>
          <p:cNvSpPr>
            <a:spLocks noChangeShapeType="1"/>
          </p:cNvSpPr>
          <p:nvPr/>
        </p:nvSpPr>
        <p:spPr bwMode="auto">
          <a:xfrm>
            <a:off x="3927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5" name="Line 15"/>
          <p:cNvSpPr>
            <a:spLocks noChangeShapeType="1"/>
          </p:cNvSpPr>
          <p:nvPr/>
        </p:nvSpPr>
        <p:spPr bwMode="auto">
          <a:xfrm>
            <a:off x="40317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6" name="Line 16"/>
          <p:cNvSpPr>
            <a:spLocks noChangeShapeType="1"/>
          </p:cNvSpPr>
          <p:nvPr/>
        </p:nvSpPr>
        <p:spPr bwMode="auto">
          <a:xfrm>
            <a:off x="41175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7" name="Line 17"/>
          <p:cNvSpPr>
            <a:spLocks noChangeShapeType="1"/>
          </p:cNvSpPr>
          <p:nvPr/>
        </p:nvSpPr>
        <p:spPr bwMode="auto">
          <a:xfrm>
            <a:off x="41841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8" name="Line 18"/>
          <p:cNvSpPr>
            <a:spLocks noChangeShapeType="1"/>
          </p:cNvSpPr>
          <p:nvPr/>
        </p:nvSpPr>
        <p:spPr bwMode="auto">
          <a:xfrm>
            <a:off x="42508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79" name="Line 19"/>
          <p:cNvSpPr>
            <a:spLocks noChangeShapeType="1"/>
          </p:cNvSpPr>
          <p:nvPr/>
        </p:nvSpPr>
        <p:spPr bwMode="auto">
          <a:xfrm>
            <a:off x="43080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0" name="Line 20"/>
          <p:cNvSpPr>
            <a:spLocks noChangeShapeType="1"/>
          </p:cNvSpPr>
          <p:nvPr/>
        </p:nvSpPr>
        <p:spPr bwMode="auto">
          <a:xfrm>
            <a:off x="46699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1" name="Line 21"/>
          <p:cNvSpPr>
            <a:spLocks noChangeShapeType="1"/>
          </p:cNvSpPr>
          <p:nvPr/>
        </p:nvSpPr>
        <p:spPr bwMode="auto">
          <a:xfrm>
            <a:off x="48604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2" name="Line 22"/>
          <p:cNvSpPr>
            <a:spLocks noChangeShapeType="1"/>
          </p:cNvSpPr>
          <p:nvPr/>
        </p:nvSpPr>
        <p:spPr bwMode="auto">
          <a:xfrm>
            <a:off x="49938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3" name="Line 23"/>
          <p:cNvSpPr>
            <a:spLocks noChangeShapeType="1"/>
          </p:cNvSpPr>
          <p:nvPr/>
        </p:nvSpPr>
        <p:spPr bwMode="auto">
          <a:xfrm>
            <a:off x="50985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4" name="Line 24"/>
          <p:cNvSpPr>
            <a:spLocks noChangeShapeType="1"/>
          </p:cNvSpPr>
          <p:nvPr/>
        </p:nvSpPr>
        <p:spPr bwMode="auto">
          <a:xfrm>
            <a:off x="518430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5" name="Line 25"/>
          <p:cNvSpPr>
            <a:spLocks noChangeShapeType="1"/>
          </p:cNvSpPr>
          <p:nvPr/>
        </p:nvSpPr>
        <p:spPr bwMode="auto">
          <a:xfrm>
            <a:off x="52509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6" name="Line 26"/>
          <p:cNvSpPr>
            <a:spLocks noChangeShapeType="1"/>
          </p:cNvSpPr>
          <p:nvPr/>
        </p:nvSpPr>
        <p:spPr bwMode="auto">
          <a:xfrm>
            <a:off x="53176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7" name="Line 27"/>
          <p:cNvSpPr>
            <a:spLocks noChangeShapeType="1"/>
          </p:cNvSpPr>
          <p:nvPr/>
        </p:nvSpPr>
        <p:spPr bwMode="auto">
          <a:xfrm>
            <a:off x="5365284"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8" name="Line 28"/>
          <p:cNvSpPr>
            <a:spLocks noChangeShapeType="1"/>
          </p:cNvSpPr>
          <p:nvPr/>
        </p:nvSpPr>
        <p:spPr bwMode="auto">
          <a:xfrm>
            <a:off x="57367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89" name="Line 29"/>
          <p:cNvSpPr>
            <a:spLocks noChangeShapeType="1"/>
          </p:cNvSpPr>
          <p:nvPr/>
        </p:nvSpPr>
        <p:spPr bwMode="auto">
          <a:xfrm>
            <a:off x="5927259" y="1712667"/>
            <a:ext cx="1587" cy="4183062"/>
          </a:xfrm>
          <a:prstGeom prst="line">
            <a:avLst/>
          </a:prstGeom>
          <a:noFill/>
          <a:ln w="0">
            <a:solidFill>
              <a:srgbClr val="3366FF"/>
            </a:solidFill>
            <a:prstDash val="sysDot"/>
            <a:round/>
            <a:headEnd/>
            <a:tailEnd/>
          </a:ln>
          <a:effectLst/>
        </p:spPr>
        <p:txBody>
          <a:bodyPr/>
          <a:lstStyle/>
          <a:p>
            <a:endParaRPr lang="en-US"/>
          </a:p>
        </p:txBody>
      </p:sp>
      <p:sp>
        <p:nvSpPr>
          <p:cNvPr id="296990" name="Line 30"/>
          <p:cNvSpPr>
            <a:spLocks noChangeShapeType="1"/>
          </p:cNvSpPr>
          <p:nvPr/>
        </p:nvSpPr>
        <p:spPr bwMode="auto">
          <a:xfrm>
            <a:off x="60621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1" name="Line 31"/>
          <p:cNvSpPr>
            <a:spLocks noChangeShapeType="1"/>
          </p:cNvSpPr>
          <p:nvPr/>
        </p:nvSpPr>
        <p:spPr bwMode="auto">
          <a:xfrm>
            <a:off x="6166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2" name="Line 32"/>
          <p:cNvSpPr>
            <a:spLocks noChangeShapeType="1"/>
          </p:cNvSpPr>
          <p:nvPr/>
        </p:nvSpPr>
        <p:spPr bwMode="auto">
          <a:xfrm>
            <a:off x="62526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3" name="Line 33"/>
          <p:cNvSpPr>
            <a:spLocks noChangeShapeType="1"/>
          </p:cNvSpPr>
          <p:nvPr/>
        </p:nvSpPr>
        <p:spPr bwMode="auto">
          <a:xfrm>
            <a:off x="63193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4" name="Line 34"/>
          <p:cNvSpPr>
            <a:spLocks noChangeShapeType="1"/>
          </p:cNvSpPr>
          <p:nvPr/>
        </p:nvSpPr>
        <p:spPr bwMode="auto">
          <a:xfrm>
            <a:off x="6386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5" name="Line 35"/>
          <p:cNvSpPr>
            <a:spLocks noChangeShapeType="1"/>
          </p:cNvSpPr>
          <p:nvPr/>
        </p:nvSpPr>
        <p:spPr bwMode="auto">
          <a:xfrm>
            <a:off x="64336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6" name="Line 36"/>
          <p:cNvSpPr>
            <a:spLocks noChangeShapeType="1"/>
          </p:cNvSpPr>
          <p:nvPr/>
        </p:nvSpPr>
        <p:spPr bwMode="auto">
          <a:xfrm>
            <a:off x="68051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7" name="Line 37"/>
          <p:cNvSpPr>
            <a:spLocks noChangeShapeType="1"/>
          </p:cNvSpPr>
          <p:nvPr/>
        </p:nvSpPr>
        <p:spPr bwMode="auto">
          <a:xfrm>
            <a:off x="69956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8" name="Line 38"/>
          <p:cNvSpPr>
            <a:spLocks noChangeShapeType="1"/>
          </p:cNvSpPr>
          <p:nvPr/>
        </p:nvSpPr>
        <p:spPr bwMode="auto">
          <a:xfrm>
            <a:off x="71289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6999" name="Line 39"/>
          <p:cNvSpPr>
            <a:spLocks noChangeShapeType="1"/>
          </p:cNvSpPr>
          <p:nvPr/>
        </p:nvSpPr>
        <p:spPr bwMode="auto">
          <a:xfrm>
            <a:off x="7233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0" name="Line 40"/>
          <p:cNvSpPr>
            <a:spLocks noChangeShapeType="1"/>
          </p:cNvSpPr>
          <p:nvPr/>
        </p:nvSpPr>
        <p:spPr bwMode="auto">
          <a:xfrm>
            <a:off x="7309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1" name="Line 41"/>
          <p:cNvSpPr>
            <a:spLocks noChangeShapeType="1"/>
          </p:cNvSpPr>
          <p:nvPr/>
        </p:nvSpPr>
        <p:spPr bwMode="auto">
          <a:xfrm>
            <a:off x="73861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2" name="Line 42"/>
          <p:cNvSpPr>
            <a:spLocks noChangeShapeType="1"/>
          </p:cNvSpPr>
          <p:nvPr/>
        </p:nvSpPr>
        <p:spPr bwMode="auto">
          <a:xfrm>
            <a:off x="74433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3" name="Line 43"/>
          <p:cNvSpPr>
            <a:spLocks noChangeShapeType="1"/>
          </p:cNvSpPr>
          <p:nvPr/>
        </p:nvSpPr>
        <p:spPr bwMode="auto">
          <a:xfrm>
            <a:off x="75004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4" name="Line 44"/>
          <p:cNvSpPr>
            <a:spLocks noChangeShapeType="1"/>
          </p:cNvSpPr>
          <p:nvPr/>
        </p:nvSpPr>
        <p:spPr bwMode="auto">
          <a:xfrm>
            <a:off x="78719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5" name="Line 45"/>
          <p:cNvSpPr>
            <a:spLocks noChangeShapeType="1"/>
          </p:cNvSpPr>
          <p:nvPr/>
        </p:nvSpPr>
        <p:spPr bwMode="auto">
          <a:xfrm>
            <a:off x="80624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6" name="Line 46"/>
          <p:cNvSpPr>
            <a:spLocks noChangeShapeType="1"/>
          </p:cNvSpPr>
          <p:nvPr/>
        </p:nvSpPr>
        <p:spPr bwMode="auto">
          <a:xfrm>
            <a:off x="819579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7" name="Line 47"/>
          <p:cNvSpPr>
            <a:spLocks noChangeShapeType="1"/>
          </p:cNvSpPr>
          <p:nvPr/>
        </p:nvSpPr>
        <p:spPr bwMode="auto">
          <a:xfrm>
            <a:off x="8291046"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8" name="Line 48"/>
          <p:cNvSpPr>
            <a:spLocks noChangeShapeType="1"/>
          </p:cNvSpPr>
          <p:nvPr/>
        </p:nvSpPr>
        <p:spPr bwMode="auto">
          <a:xfrm>
            <a:off x="83767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09" name="Line 49"/>
          <p:cNvSpPr>
            <a:spLocks noChangeShapeType="1"/>
          </p:cNvSpPr>
          <p:nvPr/>
        </p:nvSpPr>
        <p:spPr bwMode="auto">
          <a:xfrm>
            <a:off x="84529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0" name="Line 50"/>
          <p:cNvSpPr>
            <a:spLocks noChangeShapeType="1"/>
          </p:cNvSpPr>
          <p:nvPr/>
        </p:nvSpPr>
        <p:spPr bwMode="auto">
          <a:xfrm>
            <a:off x="851012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1" name="Line 51"/>
          <p:cNvSpPr>
            <a:spLocks noChangeShapeType="1"/>
          </p:cNvSpPr>
          <p:nvPr/>
        </p:nvSpPr>
        <p:spPr bwMode="auto">
          <a:xfrm>
            <a:off x="8567271" y="1712667"/>
            <a:ext cx="1588" cy="4183062"/>
          </a:xfrm>
          <a:prstGeom prst="line">
            <a:avLst/>
          </a:prstGeom>
          <a:noFill/>
          <a:ln w="0">
            <a:solidFill>
              <a:srgbClr val="3366FF"/>
            </a:solidFill>
            <a:prstDash val="sysDot"/>
            <a:round/>
            <a:headEnd/>
            <a:tailEnd/>
          </a:ln>
          <a:effectLst/>
        </p:spPr>
        <p:txBody>
          <a:bodyPr/>
          <a:lstStyle/>
          <a:p>
            <a:endParaRPr lang="en-US"/>
          </a:p>
        </p:txBody>
      </p:sp>
      <p:sp>
        <p:nvSpPr>
          <p:cNvPr id="297012" name="Line 52"/>
          <p:cNvSpPr>
            <a:spLocks noChangeShapeType="1"/>
          </p:cNvSpPr>
          <p:nvPr/>
        </p:nvSpPr>
        <p:spPr bwMode="auto">
          <a:xfrm>
            <a:off x="43556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3" name="Line 53"/>
          <p:cNvSpPr>
            <a:spLocks noChangeShapeType="1"/>
          </p:cNvSpPr>
          <p:nvPr/>
        </p:nvSpPr>
        <p:spPr bwMode="auto">
          <a:xfrm>
            <a:off x="5422434" y="1712667"/>
            <a:ext cx="1587" cy="4183062"/>
          </a:xfrm>
          <a:prstGeom prst="line">
            <a:avLst/>
          </a:prstGeom>
          <a:noFill/>
          <a:ln w="0" cap="sq">
            <a:solidFill>
              <a:srgbClr val="FFFF00"/>
            </a:solidFill>
            <a:miter lim="800000"/>
            <a:headEnd/>
            <a:tailEnd/>
          </a:ln>
          <a:effectLst/>
        </p:spPr>
        <p:txBody>
          <a:bodyPr/>
          <a:lstStyle/>
          <a:p>
            <a:endParaRPr lang="en-US"/>
          </a:p>
        </p:txBody>
      </p:sp>
      <p:sp>
        <p:nvSpPr>
          <p:cNvPr id="297014" name="Line 54"/>
          <p:cNvSpPr>
            <a:spLocks noChangeShapeType="1"/>
          </p:cNvSpPr>
          <p:nvPr/>
        </p:nvSpPr>
        <p:spPr bwMode="auto">
          <a:xfrm>
            <a:off x="64812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5" name="Line 55"/>
          <p:cNvSpPr>
            <a:spLocks noChangeShapeType="1"/>
          </p:cNvSpPr>
          <p:nvPr/>
        </p:nvSpPr>
        <p:spPr bwMode="auto">
          <a:xfrm>
            <a:off x="7548096" y="1712667"/>
            <a:ext cx="1588" cy="4183062"/>
          </a:xfrm>
          <a:prstGeom prst="line">
            <a:avLst/>
          </a:prstGeom>
          <a:noFill/>
          <a:ln w="0" cap="sq">
            <a:solidFill>
              <a:srgbClr val="FFFF00"/>
            </a:solidFill>
            <a:miter lim="800000"/>
            <a:headEnd/>
            <a:tailEnd/>
          </a:ln>
          <a:effectLst/>
        </p:spPr>
        <p:txBody>
          <a:bodyPr/>
          <a:lstStyle/>
          <a:p>
            <a:endParaRPr lang="en-US"/>
          </a:p>
        </p:txBody>
      </p:sp>
      <p:sp>
        <p:nvSpPr>
          <p:cNvPr id="297016" name="Line 56"/>
          <p:cNvSpPr>
            <a:spLocks noChangeShapeType="1"/>
          </p:cNvSpPr>
          <p:nvPr/>
        </p:nvSpPr>
        <p:spPr bwMode="auto">
          <a:xfrm>
            <a:off x="8614896" y="1712667"/>
            <a:ext cx="1588" cy="4183062"/>
          </a:xfrm>
          <a:prstGeom prst="line">
            <a:avLst/>
          </a:prstGeom>
          <a:noFill/>
          <a:ln w="0" cap="sq">
            <a:solidFill>
              <a:schemeClr val="folHlink"/>
            </a:solidFill>
            <a:miter lim="800000"/>
            <a:headEnd/>
            <a:tailEnd/>
          </a:ln>
          <a:effectLst/>
        </p:spPr>
        <p:txBody>
          <a:bodyPr/>
          <a:lstStyle/>
          <a:p>
            <a:endParaRPr lang="en-US"/>
          </a:p>
        </p:txBody>
      </p:sp>
      <p:sp>
        <p:nvSpPr>
          <p:cNvPr id="297017" name="Line 57"/>
          <p:cNvSpPr>
            <a:spLocks noChangeShapeType="1"/>
          </p:cNvSpPr>
          <p:nvPr/>
        </p:nvSpPr>
        <p:spPr bwMode="auto">
          <a:xfrm>
            <a:off x="3288834" y="1712667"/>
            <a:ext cx="1587" cy="4183062"/>
          </a:xfrm>
          <a:prstGeom prst="line">
            <a:avLst/>
          </a:prstGeom>
          <a:noFill/>
          <a:ln w="0" cap="sq">
            <a:solidFill>
              <a:schemeClr val="tx1"/>
            </a:solidFill>
            <a:miter lim="800000"/>
            <a:headEnd/>
            <a:tailEnd/>
          </a:ln>
          <a:effectLst/>
        </p:spPr>
        <p:txBody>
          <a:bodyPr/>
          <a:lstStyle/>
          <a:p>
            <a:endParaRPr lang="en-US"/>
          </a:p>
        </p:txBody>
      </p:sp>
      <p:sp>
        <p:nvSpPr>
          <p:cNvPr id="297018" name="Line 58"/>
          <p:cNvSpPr>
            <a:spLocks noChangeShapeType="1"/>
          </p:cNvSpPr>
          <p:nvPr/>
        </p:nvSpPr>
        <p:spPr bwMode="auto">
          <a:xfrm>
            <a:off x="3231684" y="5895729"/>
            <a:ext cx="114300" cy="1588"/>
          </a:xfrm>
          <a:prstGeom prst="line">
            <a:avLst/>
          </a:prstGeom>
          <a:noFill/>
          <a:ln w="0" cap="sq">
            <a:solidFill>
              <a:schemeClr val="tx1"/>
            </a:solidFill>
            <a:miter lim="800000"/>
            <a:headEnd/>
            <a:tailEnd/>
          </a:ln>
          <a:effectLst/>
        </p:spPr>
        <p:txBody>
          <a:bodyPr/>
          <a:lstStyle/>
          <a:p>
            <a:endParaRPr lang="en-US"/>
          </a:p>
        </p:txBody>
      </p:sp>
      <p:sp>
        <p:nvSpPr>
          <p:cNvPr id="297019" name="Line 59"/>
          <p:cNvSpPr>
            <a:spLocks noChangeShapeType="1"/>
          </p:cNvSpPr>
          <p:nvPr/>
        </p:nvSpPr>
        <p:spPr bwMode="auto">
          <a:xfrm>
            <a:off x="3231684" y="4638429"/>
            <a:ext cx="114300" cy="1588"/>
          </a:xfrm>
          <a:prstGeom prst="line">
            <a:avLst/>
          </a:prstGeom>
          <a:noFill/>
          <a:ln w="0" cap="sq">
            <a:solidFill>
              <a:schemeClr val="tx1"/>
            </a:solidFill>
            <a:miter lim="800000"/>
            <a:headEnd/>
            <a:tailEnd/>
          </a:ln>
          <a:effectLst/>
        </p:spPr>
        <p:txBody>
          <a:bodyPr/>
          <a:lstStyle/>
          <a:p>
            <a:endParaRPr lang="en-US"/>
          </a:p>
        </p:txBody>
      </p:sp>
      <p:sp>
        <p:nvSpPr>
          <p:cNvPr id="297020" name="Line 60"/>
          <p:cNvSpPr>
            <a:spLocks noChangeShapeType="1"/>
          </p:cNvSpPr>
          <p:nvPr/>
        </p:nvSpPr>
        <p:spPr bwMode="auto">
          <a:xfrm>
            <a:off x="3231684" y="3903417"/>
            <a:ext cx="114300" cy="1587"/>
          </a:xfrm>
          <a:prstGeom prst="line">
            <a:avLst/>
          </a:prstGeom>
          <a:noFill/>
          <a:ln w="0" cap="sq">
            <a:solidFill>
              <a:schemeClr val="tx1"/>
            </a:solidFill>
            <a:miter lim="800000"/>
            <a:headEnd/>
            <a:tailEnd/>
          </a:ln>
          <a:effectLst/>
        </p:spPr>
        <p:txBody>
          <a:bodyPr/>
          <a:lstStyle/>
          <a:p>
            <a:endParaRPr lang="en-US"/>
          </a:p>
        </p:txBody>
      </p:sp>
      <p:sp>
        <p:nvSpPr>
          <p:cNvPr id="297021" name="Line 61"/>
          <p:cNvSpPr>
            <a:spLocks noChangeShapeType="1"/>
          </p:cNvSpPr>
          <p:nvPr/>
        </p:nvSpPr>
        <p:spPr bwMode="auto">
          <a:xfrm>
            <a:off x="3231684" y="3379542"/>
            <a:ext cx="114300" cy="1587"/>
          </a:xfrm>
          <a:prstGeom prst="line">
            <a:avLst/>
          </a:prstGeom>
          <a:noFill/>
          <a:ln w="0" cap="sq">
            <a:solidFill>
              <a:schemeClr val="tx1"/>
            </a:solidFill>
            <a:miter lim="800000"/>
            <a:headEnd/>
            <a:tailEnd/>
          </a:ln>
          <a:effectLst/>
        </p:spPr>
        <p:txBody>
          <a:bodyPr/>
          <a:lstStyle/>
          <a:p>
            <a:endParaRPr lang="en-US"/>
          </a:p>
        </p:txBody>
      </p:sp>
      <p:sp>
        <p:nvSpPr>
          <p:cNvPr id="297022" name="Line 62"/>
          <p:cNvSpPr>
            <a:spLocks noChangeShapeType="1"/>
          </p:cNvSpPr>
          <p:nvPr/>
        </p:nvSpPr>
        <p:spPr bwMode="auto">
          <a:xfrm>
            <a:off x="3231684" y="2969967"/>
            <a:ext cx="114300" cy="1587"/>
          </a:xfrm>
          <a:prstGeom prst="line">
            <a:avLst/>
          </a:prstGeom>
          <a:noFill/>
          <a:ln w="0" cap="sq">
            <a:solidFill>
              <a:schemeClr val="tx1"/>
            </a:solidFill>
            <a:miter lim="800000"/>
            <a:headEnd/>
            <a:tailEnd/>
          </a:ln>
          <a:effectLst/>
        </p:spPr>
        <p:txBody>
          <a:bodyPr/>
          <a:lstStyle/>
          <a:p>
            <a:endParaRPr lang="en-US"/>
          </a:p>
        </p:txBody>
      </p:sp>
      <p:sp>
        <p:nvSpPr>
          <p:cNvPr id="297023" name="Line 63"/>
          <p:cNvSpPr>
            <a:spLocks noChangeShapeType="1"/>
          </p:cNvSpPr>
          <p:nvPr/>
        </p:nvSpPr>
        <p:spPr bwMode="auto">
          <a:xfrm>
            <a:off x="3231684" y="2636592"/>
            <a:ext cx="114300" cy="1587"/>
          </a:xfrm>
          <a:prstGeom prst="line">
            <a:avLst/>
          </a:prstGeom>
          <a:noFill/>
          <a:ln w="0" cap="sq">
            <a:solidFill>
              <a:schemeClr val="tx1"/>
            </a:solidFill>
            <a:miter lim="800000"/>
            <a:headEnd/>
            <a:tailEnd/>
          </a:ln>
          <a:effectLst/>
        </p:spPr>
        <p:txBody>
          <a:bodyPr/>
          <a:lstStyle/>
          <a:p>
            <a:endParaRPr lang="en-US"/>
          </a:p>
        </p:txBody>
      </p:sp>
      <p:sp>
        <p:nvSpPr>
          <p:cNvPr id="297024" name="Line 64"/>
          <p:cNvSpPr>
            <a:spLocks noChangeShapeType="1"/>
          </p:cNvSpPr>
          <p:nvPr/>
        </p:nvSpPr>
        <p:spPr bwMode="auto">
          <a:xfrm>
            <a:off x="3231684" y="2360367"/>
            <a:ext cx="114300" cy="1587"/>
          </a:xfrm>
          <a:prstGeom prst="line">
            <a:avLst/>
          </a:prstGeom>
          <a:noFill/>
          <a:ln w="0" cap="sq">
            <a:solidFill>
              <a:schemeClr val="tx1"/>
            </a:solidFill>
            <a:miter lim="800000"/>
            <a:headEnd/>
            <a:tailEnd/>
          </a:ln>
          <a:effectLst/>
        </p:spPr>
        <p:txBody>
          <a:bodyPr/>
          <a:lstStyle/>
          <a:p>
            <a:endParaRPr lang="en-US"/>
          </a:p>
        </p:txBody>
      </p:sp>
      <p:sp>
        <p:nvSpPr>
          <p:cNvPr id="297025" name="Line 65"/>
          <p:cNvSpPr>
            <a:spLocks noChangeShapeType="1"/>
          </p:cNvSpPr>
          <p:nvPr/>
        </p:nvSpPr>
        <p:spPr bwMode="auto">
          <a:xfrm>
            <a:off x="3231684" y="2122242"/>
            <a:ext cx="114300" cy="1587"/>
          </a:xfrm>
          <a:prstGeom prst="line">
            <a:avLst/>
          </a:prstGeom>
          <a:noFill/>
          <a:ln w="0" cap="sq">
            <a:solidFill>
              <a:schemeClr val="tx1"/>
            </a:solidFill>
            <a:miter lim="800000"/>
            <a:headEnd/>
            <a:tailEnd/>
          </a:ln>
          <a:effectLst/>
        </p:spPr>
        <p:txBody>
          <a:bodyPr/>
          <a:lstStyle/>
          <a:p>
            <a:endParaRPr lang="en-US"/>
          </a:p>
        </p:txBody>
      </p:sp>
      <p:sp>
        <p:nvSpPr>
          <p:cNvPr id="297026" name="Line 66"/>
          <p:cNvSpPr>
            <a:spLocks noChangeShapeType="1"/>
          </p:cNvSpPr>
          <p:nvPr/>
        </p:nvSpPr>
        <p:spPr bwMode="auto">
          <a:xfrm>
            <a:off x="3231684" y="1903167"/>
            <a:ext cx="114300" cy="1587"/>
          </a:xfrm>
          <a:prstGeom prst="line">
            <a:avLst/>
          </a:prstGeom>
          <a:noFill/>
          <a:ln w="0" cap="sq">
            <a:solidFill>
              <a:schemeClr val="tx1"/>
            </a:solidFill>
            <a:miter lim="800000"/>
            <a:headEnd/>
            <a:tailEnd/>
          </a:ln>
          <a:effectLst/>
        </p:spPr>
        <p:txBody>
          <a:bodyPr/>
          <a:lstStyle/>
          <a:p>
            <a:endParaRPr lang="en-US"/>
          </a:p>
        </p:txBody>
      </p:sp>
      <p:sp>
        <p:nvSpPr>
          <p:cNvPr id="297028" name="Line 68"/>
          <p:cNvSpPr>
            <a:spLocks noChangeShapeType="1"/>
          </p:cNvSpPr>
          <p:nvPr/>
        </p:nvSpPr>
        <p:spPr bwMode="auto">
          <a:xfrm>
            <a:off x="3203109" y="5895729"/>
            <a:ext cx="85725" cy="1588"/>
          </a:xfrm>
          <a:prstGeom prst="line">
            <a:avLst/>
          </a:prstGeom>
          <a:noFill/>
          <a:ln w="0" cap="sq">
            <a:solidFill>
              <a:schemeClr val="tx1"/>
            </a:solidFill>
            <a:miter lim="800000"/>
            <a:headEnd/>
            <a:tailEnd/>
          </a:ln>
          <a:effectLst/>
        </p:spPr>
        <p:txBody>
          <a:bodyPr/>
          <a:lstStyle/>
          <a:p>
            <a:endParaRPr lang="en-US"/>
          </a:p>
        </p:txBody>
      </p:sp>
      <p:sp>
        <p:nvSpPr>
          <p:cNvPr id="297030" name="Line 70"/>
          <p:cNvSpPr>
            <a:spLocks noChangeShapeType="1"/>
          </p:cNvSpPr>
          <p:nvPr/>
        </p:nvSpPr>
        <p:spPr bwMode="auto">
          <a:xfrm>
            <a:off x="3288834" y="5895729"/>
            <a:ext cx="5326062" cy="1588"/>
          </a:xfrm>
          <a:prstGeom prst="line">
            <a:avLst/>
          </a:prstGeom>
          <a:noFill/>
          <a:ln w="0" cap="sq">
            <a:solidFill>
              <a:schemeClr val="tx1"/>
            </a:solidFill>
            <a:miter lim="800000"/>
            <a:headEnd/>
            <a:tailEnd/>
          </a:ln>
          <a:effectLst/>
        </p:spPr>
        <p:txBody>
          <a:bodyPr/>
          <a:lstStyle/>
          <a:p>
            <a:endParaRPr lang="en-US"/>
          </a:p>
        </p:txBody>
      </p:sp>
      <p:sp>
        <p:nvSpPr>
          <p:cNvPr id="297031" name="Line 71"/>
          <p:cNvSpPr>
            <a:spLocks noChangeShapeType="1"/>
          </p:cNvSpPr>
          <p:nvPr/>
        </p:nvSpPr>
        <p:spPr bwMode="auto">
          <a:xfrm flipV="1">
            <a:off x="32888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2" name="Line 72"/>
          <p:cNvSpPr>
            <a:spLocks noChangeShapeType="1"/>
          </p:cNvSpPr>
          <p:nvPr/>
        </p:nvSpPr>
        <p:spPr bwMode="auto">
          <a:xfrm flipV="1">
            <a:off x="43556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3" name="Line 73"/>
          <p:cNvSpPr>
            <a:spLocks noChangeShapeType="1"/>
          </p:cNvSpPr>
          <p:nvPr/>
        </p:nvSpPr>
        <p:spPr bwMode="auto">
          <a:xfrm flipV="1">
            <a:off x="5422434" y="5895729"/>
            <a:ext cx="1587" cy="85725"/>
          </a:xfrm>
          <a:prstGeom prst="line">
            <a:avLst/>
          </a:prstGeom>
          <a:noFill/>
          <a:ln w="0" cap="sq">
            <a:solidFill>
              <a:schemeClr val="tx1"/>
            </a:solidFill>
            <a:miter lim="800000"/>
            <a:headEnd/>
            <a:tailEnd/>
          </a:ln>
          <a:effectLst/>
        </p:spPr>
        <p:txBody>
          <a:bodyPr/>
          <a:lstStyle/>
          <a:p>
            <a:endParaRPr lang="en-US"/>
          </a:p>
        </p:txBody>
      </p:sp>
      <p:sp>
        <p:nvSpPr>
          <p:cNvPr id="297034" name="Line 74"/>
          <p:cNvSpPr>
            <a:spLocks noChangeShapeType="1"/>
          </p:cNvSpPr>
          <p:nvPr/>
        </p:nvSpPr>
        <p:spPr bwMode="auto">
          <a:xfrm flipV="1">
            <a:off x="64812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5" name="Line 75"/>
          <p:cNvSpPr>
            <a:spLocks noChangeShapeType="1"/>
          </p:cNvSpPr>
          <p:nvPr/>
        </p:nvSpPr>
        <p:spPr bwMode="auto">
          <a:xfrm flipV="1">
            <a:off x="7548096" y="5895729"/>
            <a:ext cx="1588" cy="85725"/>
          </a:xfrm>
          <a:prstGeom prst="line">
            <a:avLst/>
          </a:prstGeom>
          <a:noFill/>
          <a:ln w="0" cap="sq">
            <a:solidFill>
              <a:schemeClr val="tx1"/>
            </a:solidFill>
            <a:miter lim="800000"/>
            <a:headEnd/>
            <a:tailEnd/>
          </a:ln>
          <a:effectLst/>
        </p:spPr>
        <p:txBody>
          <a:bodyPr/>
          <a:lstStyle/>
          <a:p>
            <a:endParaRPr lang="en-US"/>
          </a:p>
        </p:txBody>
      </p:sp>
      <p:sp>
        <p:nvSpPr>
          <p:cNvPr id="297036" name="Line 76"/>
          <p:cNvSpPr>
            <a:spLocks noChangeShapeType="1"/>
          </p:cNvSpPr>
          <p:nvPr/>
        </p:nvSpPr>
        <p:spPr bwMode="auto">
          <a:xfrm flipV="1">
            <a:off x="8614896" y="5895729"/>
            <a:ext cx="1588" cy="857"/>
          </a:xfrm>
          <a:prstGeom prst="line">
            <a:avLst/>
          </a:prstGeom>
          <a:noFill/>
          <a:ln w="0" cap="sq">
            <a:solidFill>
              <a:schemeClr val="tx1"/>
            </a:solidFill>
            <a:miter lim="800000"/>
            <a:headEnd/>
            <a:tailEnd/>
          </a:ln>
          <a:effectLst/>
        </p:spPr>
        <p:txBody>
          <a:bodyPr/>
          <a:lstStyle/>
          <a:p>
            <a:endParaRPr lang="en-US"/>
          </a:p>
        </p:txBody>
      </p:sp>
      <p:sp>
        <p:nvSpPr>
          <p:cNvPr id="297037" name="Line 77"/>
          <p:cNvSpPr>
            <a:spLocks noChangeShapeType="1"/>
          </p:cNvSpPr>
          <p:nvPr/>
        </p:nvSpPr>
        <p:spPr bwMode="auto">
          <a:xfrm>
            <a:off x="3288834" y="2512767"/>
            <a:ext cx="323850" cy="1266825"/>
          </a:xfrm>
          <a:prstGeom prst="line">
            <a:avLst/>
          </a:prstGeom>
          <a:noFill/>
          <a:ln w="38100">
            <a:solidFill>
              <a:srgbClr val="FF6600"/>
            </a:solidFill>
            <a:round/>
            <a:headEnd/>
            <a:tailEnd/>
          </a:ln>
          <a:effectLst/>
        </p:spPr>
        <p:txBody>
          <a:bodyPr/>
          <a:lstStyle/>
          <a:p>
            <a:endParaRPr lang="en-US"/>
          </a:p>
        </p:txBody>
      </p:sp>
      <p:sp>
        <p:nvSpPr>
          <p:cNvPr id="297038" name="Rectangle 78"/>
          <p:cNvSpPr>
            <a:spLocks noChangeArrowheads="1"/>
          </p:cNvSpPr>
          <p:nvPr/>
        </p:nvSpPr>
        <p:spPr bwMode="auto">
          <a:xfrm>
            <a:off x="2612559" y="5762379"/>
            <a:ext cx="444500" cy="304800"/>
          </a:xfrm>
          <a:prstGeom prst="rect">
            <a:avLst/>
          </a:prstGeom>
          <a:noFill/>
          <a:ln w="9525">
            <a:noFill/>
            <a:miter lim="800000"/>
            <a:headEnd/>
            <a:tailEnd/>
          </a:ln>
          <a:effectLst/>
        </p:spPr>
        <p:txBody>
          <a:bodyPr wrap="none" lIns="0" tIns="0" rIns="0" bIns="0">
            <a:spAutoFit/>
          </a:bodyPr>
          <a:lstStyle/>
          <a:p>
            <a:r>
              <a:rPr lang="en-US" sz="2000"/>
              <a:t>0.01</a:t>
            </a:r>
            <a:endParaRPr lang="en-US" sz="2400"/>
          </a:p>
        </p:txBody>
      </p:sp>
      <p:sp>
        <p:nvSpPr>
          <p:cNvPr id="297039" name="Rectangle 79"/>
          <p:cNvSpPr>
            <a:spLocks noChangeArrowheads="1"/>
          </p:cNvSpPr>
          <p:nvPr/>
        </p:nvSpPr>
        <p:spPr bwMode="auto">
          <a:xfrm>
            <a:off x="2745909" y="1579317"/>
            <a:ext cx="317500" cy="304800"/>
          </a:xfrm>
          <a:prstGeom prst="rect">
            <a:avLst/>
          </a:prstGeom>
          <a:noFill/>
          <a:ln w="9525">
            <a:noFill/>
            <a:miter lim="800000"/>
            <a:headEnd/>
            <a:tailEnd/>
          </a:ln>
          <a:effectLst/>
        </p:spPr>
        <p:txBody>
          <a:bodyPr wrap="none" lIns="0" tIns="0" rIns="0" bIns="0">
            <a:spAutoFit/>
          </a:bodyPr>
          <a:lstStyle/>
          <a:p>
            <a:r>
              <a:rPr lang="en-US" sz="2000"/>
              <a:t>0.1</a:t>
            </a:r>
            <a:endParaRPr lang="en-US" sz="2400"/>
          </a:p>
        </p:txBody>
      </p:sp>
      <p:sp>
        <p:nvSpPr>
          <p:cNvPr id="297040" name="Rectangle 80"/>
          <p:cNvSpPr>
            <a:spLocks noChangeArrowheads="1"/>
          </p:cNvSpPr>
          <p:nvPr/>
        </p:nvSpPr>
        <p:spPr bwMode="auto">
          <a:xfrm>
            <a:off x="2936409" y="6162429"/>
            <a:ext cx="679450" cy="304800"/>
          </a:xfrm>
          <a:prstGeom prst="rect">
            <a:avLst/>
          </a:prstGeom>
          <a:noFill/>
          <a:ln w="9525">
            <a:noFill/>
            <a:miter lim="800000"/>
            <a:headEnd/>
            <a:tailEnd/>
          </a:ln>
          <a:effectLst/>
        </p:spPr>
        <p:txBody>
          <a:bodyPr wrap="none" lIns="0" tIns="0" rIns="0" bIns="0">
            <a:spAutoFit/>
          </a:bodyPr>
          <a:lstStyle/>
          <a:p>
            <a:r>
              <a:rPr lang="en-US" sz="2000"/>
              <a:t>1E+03</a:t>
            </a:r>
            <a:endParaRPr lang="en-US" sz="2400"/>
          </a:p>
        </p:txBody>
      </p:sp>
      <p:sp>
        <p:nvSpPr>
          <p:cNvPr id="297041" name="Rectangle 81"/>
          <p:cNvSpPr>
            <a:spLocks noChangeArrowheads="1"/>
          </p:cNvSpPr>
          <p:nvPr/>
        </p:nvSpPr>
        <p:spPr bwMode="auto">
          <a:xfrm>
            <a:off x="4003209" y="6162429"/>
            <a:ext cx="679450" cy="304800"/>
          </a:xfrm>
          <a:prstGeom prst="rect">
            <a:avLst/>
          </a:prstGeom>
          <a:noFill/>
          <a:ln w="9525">
            <a:noFill/>
            <a:miter lim="800000"/>
            <a:headEnd/>
            <a:tailEnd/>
          </a:ln>
          <a:effectLst/>
        </p:spPr>
        <p:txBody>
          <a:bodyPr wrap="none" lIns="0" tIns="0" rIns="0" bIns="0">
            <a:spAutoFit/>
          </a:bodyPr>
          <a:lstStyle/>
          <a:p>
            <a:r>
              <a:rPr lang="en-US" sz="2000"/>
              <a:t>1E+04</a:t>
            </a:r>
            <a:endParaRPr lang="en-US" sz="2400"/>
          </a:p>
        </p:txBody>
      </p:sp>
      <p:sp>
        <p:nvSpPr>
          <p:cNvPr id="297042" name="Rectangle 82"/>
          <p:cNvSpPr>
            <a:spLocks noChangeArrowheads="1"/>
          </p:cNvSpPr>
          <p:nvPr/>
        </p:nvSpPr>
        <p:spPr bwMode="auto">
          <a:xfrm>
            <a:off x="5070009" y="6162429"/>
            <a:ext cx="679450" cy="304800"/>
          </a:xfrm>
          <a:prstGeom prst="rect">
            <a:avLst/>
          </a:prstGeom>
          <a:noFill/>
          <a:ln w="9525">
            <a:noFill/>
            <a:miter lim="800000"/>
            <a:headEnd/>
            <a:tailEnd/>
          </a:ln>
          <a:effectLst/>
        </p:spPr>
        <p:txBody>
          <a:bodyPr wrap="none" lIns="0" tIns="0" rIns="0" bIns="0">
            <a:spAutoFit/>
          </a:bodyPr>
          <a:lstStyle/>
          <a:p>
            <a:r>
              <a:rPr lang="en-US" sz="2000"/>
              <a:t>1E+05</a:t>
            </a:r>
            <a:endParaRPr lang="en-US" sz="2400"/>
          </a:p>
        </p:txBody>
      </p:sp>
      <p:sp>
        <p:nvSpPr>
          <p:cNvPr id="297043" name="Rectangle 83"/>
          <p:cNvSpPr>
            <a:spLocks noChangeArrowheads="1"/>
          </p:cNvSpPr>
          <p:nvPr/>
        </p:nvSpPr>
        <p:spPr bwMode="auto">
          <a:xfrm>
            <a:off x="6128871" y="6162429"/>
            <a:ext cx="679450" cy="304800"/>
          </a:xfrm>
          <a:prstGeom prst="rect">
            <a:avLst/>
          </a:prstGeom>
          <a:noFill/>
          <a:ln w="9525">
            <a:noFill/>
            <a:miter lim="800000"/>
            <a:headEnd/>
            <a:tailEnd/>
          </a:ln>
          <a:effectLst/>
        </p:spPr>
        <p:txBody>
          <a:bodyPr wrap="none" lIns="0" tIns="0" rIns="0" bIns="0">
            <a:spAutoFit/>
          </a:bodyPr>
          <a:lstStyle/>
          <a:p>
            <a:r>
              <a:rPr lang="en-US" sz="2000"/>
              <a:t>1E+06</a:t>
            </a:r>
            <a:endParaRPr lang="en-US" sz="2400"/>
          </a:p>
        </p:txBody>
      </p:sp>
      <p:sp>
        <p:nvSpPr>
          <p:cNvPr id="297044" name="Rectangle 84"/>
          <p:cNvSpPr>
            <a:spLocks noChangeArrowheads="1"/>
          </p:cNvSpPr>
          <p:nvPr/>
        </p:nvSpPr>
        <p:spPr bwMode="auto">
          <a:xfrm>
            <a:off x="7195671" y="6162429"/>
            <a:ext cx="679450" cy="304800"/>
          </a:xfrm>
          <a:prstGeom prst="rect">
            <a:avLst/>
          </a:prstGeom>
          <a:noFill/>
          <a:ln w="9525">
            <a:noFill/>
            <a:miter lim="800000"/>
            <a:headEnd/>
            <a:tailEnd/>
          </a:ln>
          <a:effectLst/>
        </p:spPr>
        <p:txBody>
          <a:bodyPr wrap="none" lIns="0" tIns="0" rIns="0" bIns="0">
            <a:spAutoFit/>
          </a:bodyPr>
          <a:lstStyle/>
          <a:p>
            <a:r>
              <a:rPr lang="en-US" sz="2000"/>
              <a:t>1E+07</a:t>
            </a:r>
            <a:endParaRPr lang="en-US" sz="2400"/>
          </a:p>
        </p:txBody>
      </p:sp>
      <p:sp>
        <p:nvSpPr>
          <p:cNvPr id="297045" name="Rectangle 85"/>
          <p:cNvSpPr>
            <a:spLocks noChangeArrowheads="1"/>
          </p:cNvSpPr>
          <p:nvPr/>
        </p:nvSpPr>
        <p:spPr bwMode="auto">
          <a:xfrm>
            <a:off x="8262471" y="6162429"/>
            <a:ext cx="679450" cy="304800"/>
          </a:xfrm>
          <a:prstGeom prst="rect">
            <a:avLst/>
          </a:prstGeom>
          <a:noFill/>
          <a:ln w="9525">
            <a:noFill/>
            <a:miter lim="800000"/>
            <a:headEnd/>
            <a:tailEnd/>
          </a:ln>
          <a:effectLst/>
        </p:spPr>
        <p:txBody>
          <a:bodyPr wrap="none" lIns="0" tIns="0" rIns="0" bIns="0">
            <a:spAutoFit/>
          </a:bodyPr>
          <a:lstStyle/>
          <a:p>
            <a:r>
              <a:rPr lang="en-US" sz="2000"/>
              <a:t>1E+08</a:t>
            </a:r>
            <a:endParaRPr lang="en-US" sz="2400"/>
          </a:p>
        </p:txBody>
      </p:sp>
      <p:sp>
        <p:nvSpPr>
          <p:cNvPr id="297046" name="Rectangle 86"/>
          <p:cNvSpPr>
            <a:spLocks noChangeArrowheads="1"/>
          </p:cNvSpPr>
          <p:nvPr/>
        </p:nvSpPr>
        <p:spPr bwMode="auto">
          <a:xfrm>
            <a:off x="5860584" y="6314829"/>
            <a:ext cx="296862" cy="304800"/>
          </a:xfrm>
          <a:prstGeom prst="rect">
            <a:avLst/>
          </a:prstGeom>
          <a:noFill/>
          <a:ln w="9525">
            <a:noFill/>
            <a:miter lim="800000"/>
            <a:headEnd/>
            <a:tailEnd/>
          </a:ln>
          <a:effectLst/>
        </p:spPr>
        <p:txBody>
          <a:bodyPr wrap="none" lIns="0" tIns="0" rIns="0" bIns="0">
            <a:spAutoFit/>
          </a:bodyPr>
          <a:lstStyle/>
          <a:p>
            <a:r>
              <a:rPr lang="en-US" sz="2000" b="1"/>
              <a:t>Re</a:t>
            </a:r>
            <a:endParaRPr lang="en-US" sz="2400"/>
          </a:p>
        </p:txBody>
      </p:sp>
      <p:sp>
        <p:nvSpPr>
          <p:cNvPr id="297047" name="Rectangle 87"/>
          <p:cNvSpPr>
            <a:spLocks noChangeArrowheads="1"/>
          </p:cNvSpPr>
          <p:nvPr/>
        </p:nvSpPr>
        <p:spPr bwMode="auto">
          <a:xfrm rot="16200000">
            <a:off x="1624340" y="3659736"/>
            <a:ext cx="1398587" cy="304800"/>
          </a:xfrm>
          <a:prstGeom prst="rect">
            <a:avLst/>
          </a:prstGeom>
          <a:noFill/>
          <a:ln w="9525">
            <a:noFill/>
            <a:miter lim="800000"/>
            <a:headEnd/>
            <a:tailEnd/>
          </a:ln>
          <a:effectLst/>
        </p:spPr>
        <p:txBody>
          <a:bodyPr wrap="none" lIns="0" tIns="0" rIns="0" bIns="0">
            <a:spAutoFit/>
          </a:bodyPr>
          <a:lstStyle/>
          <a:p>
            <a:r>
              <a:rPr lang="en-US" sz="2000"/>
              <a:t>friction factor</a:t>
            </a:r>
            <a:endParaRPr lang="en-US" sz="2400"/>
          </a:p>
        </p:txBody>
      </p:sp>
      <p:sp>
        <p:nvSpPr>
          <p:cNvPr id="297048" name="Line 88"/>
          <p:cNvSpPr>
            <a:spLocks noChangeShapeType="1"/>
          </p:cNvSpPr>
          <p:nvPr/>
        </p:nvSpPr>
        <p:spPr bwMode="auto">
          <a:xfrm>
            <a:off x="3474571" y="4173292"/>
            <a:ext cx="228600" cy="16"/>
          </a:xfrm>
          <a:prstGeom prst="line">
            <a:avLst/>
          </a:prstGeom>
          <a:noFill/>
          <a:ln w="38100">
            <a:solidFill>
              <a:srgbClr val="FF6600"/>
            </a:solidFill>
            <a:round/>
            <a:headEnd/>
            <a:tailEnd/>
          </a:ln>
          <a:effectLst/>
        </p:spPr>
        <p:txBody>
          <a:bodyPr/>
          <a:lstStyle/>
          <a:p>
            <a:endParaRPr lang="en-US"/>
          </a:p>
        </p:txBody>
      </p:sp>
      <p:sp>
        <p:nvSpPr>
          <p:cNvPr id="297049" name="Rectangle 89"/>
          <p:cNvSpPr>
            <a:spLocks noChangeArrowheads="1"/>
          </p:cNvSpPr>
          <p:nvPr/>
        </p:nvSpPr>
        <p:spPr bwMode="auto">
          <a:xfrm>
            <a:off x="3741271" y="4078042"/>
            <a:ext cx="468313" cy="182562"/>
          </a:xfrm>
          <a:prstGeom prst="rect">
            <a:avLst/>
          </a:prstGeom>
          <a:noFill/>
          <a:ln w="9525">
            <a:noFill/>
            <a:miter lim="800000"/>
            <a:headEnd/>
            <a:tailEnd/>
          </a:ln>
          <a:effectLst/>
        </p:spPr>
        <p:txBody>
          <a:bodyPr wrap="none" lIns="0" tIns="0" rIns="0" bIns="0">
            <a:spAutoFit/>
          </a:bodyPr>
          <a:lstStyle/>
          <a:p>
            <a:r>
              <a:rPr lang="en-US" sz="1200"/>
              <a:t>laminar</a:t>
            </a:r>
            <a:endParaRPr lang="en-US" sz="2400"/>
          </a:p>
        </p:txBody>
      </p:sp>
      <p:sp>
        <p:nvSpPr>
          <p:cNvPr id="297052" name="Line 92"/>
          <p:cNvSpPr>
            <a:spLocks noChangeShapeType="1"/>
          </p:cNvSpPr>
          <p:nvPr/>
        </p:nvSpPr>
        <p:spPr bwMode="auto">
          <a:xfrm>
            <a:off x="8719671" y="2509592"/>
            <a:ext cx="228600" cy="16"/>
          </a:xfrm>
          <a:prstGeom prst="line">
            <a:avLst/>
          </a:prstGeom>
          <a:noFill/>
          <a:ln w="38100">
            <a:solidFill>
              <a:srgbClr val="FFFF00"/>
            </a:solidFill>
            <a:round/>
            <a:headEnd/>
            <a:tailEnd/>
          </a:ln>
          <a:effectLst/>
        </p:spPr>
        <p:txBody>
          <a:bodyPr/>
          <a:lstStyle/>
          <a:p>
            <a:endParaRPr lang="en-US"/>
          </a:p>
        </p:txBody>
      </p:sp>
      <p:sp>
        <p:nvSpPr>
          <p:cNvPr id="297053" name="Rectangle 93"/>
          <p:cNvSpPr>
            <a:spLocks noChangeArrowheads="1"/>
          </p:cNvSpPr>
          <p:nvPr/>
        </p:nvSpPr>
        <p:spPr bwMode="auto">
          <a:xfrm>
            <a:off x="8986371" y="2414342"/>
            <a:ext cx="266700" cy="182562"/>
          </a:xfrm>
          <a:prstGeom prst="rect">
            <a:avLst/>
          </a:prstGeom>
          <a:noFill/>
          <a:ln w="9525">
            <a:noFill/>
            <a:miter lim="800000"/>
            <a:headEnd/>
            <a:tailEnd/>
          </a:ln>
          <a:effectLst/>
        </p:spPr>
        <p:txBody>
          <a:bodyPr wrap="none" lIns="0" tIns="0" rIns="0" bIns="0">
            <a:spAutoFit/>
          </a:bodyPr>
          <a:lstStyle/>
          <a:p>
            <a:r>
              <a:rPr lang="en-US" sz="1200"/>
              <a:t>0.04</a:t>
            </a:r>
            <a:endParaRPr lang="en-US" sz="2400"/>
          </a:p>
        </p:txBody>
      </p:sp>
      <p:sp>
        <p:nvSpPr>
          <p:cNvPr id="297054" name="Line 94"/>
          <p:cNvSpPr>
            <a:spLocks noChangeShapeType="1"/>
          </p:cNvSpPr>
          <p:nvPr/>
        </p:nvSpPr>
        <p:spPr bwMode="auto">
          <a:xfrm>
            <a:off x="8719671" y="2735017"/>
            <a:ext cx="228600" cy="16"/>
          </a:xfrm>
          <a:prstGeom prst="line">
            <a:avLst/>
          </a:prstGeom>
          <a:noFill/>
          <a:ln w="38100">
            <a:solidFill>
              <a:srgbClr val="00FFFF"/>
            </a:solidFill>
            <a:round/>
            <a:headEnd/>
            <a:tailEnd/>
          </a:ln>
          <a:effectLst/>
        </p:spPr>
        <p:txBody>
          <a:bodyPr/>
          <a:lstStyle/>
          <a:p>
            <a:endParaRPr lang="en-US"/>
          </a:p>
        </p:txBody>
      </p:sp>
      <p:sp>
        <p:nvSpPr>
          <p:cNvPr id="297055" name="Rectangle 95"/>
          <p:cNvSpPr>
            <a:spLocks noChangeArrowheads="1"/>
          </p:cNvSpPr>
          <p:nvPr/>
        </p:nvSpPr>
        <p:spPr bwMode="auto">
          <a:xfrm>
            <a:off x="8986371" y="2639767"/>
            <a:ext cx="266700" cy="182562"/>
          </a:xfrm>
          <a:prstGeom prst="rect">
            <a:avLst/>
          </a:prstGeom>
          <a:noFill/>
          <a:ln w="9525">
            <a:noFill/>
            <a:miter lim="800000"/>
            <a:headEnd/>
            <a:tailEnd/>
          </a:ln>
          <a:effectLst/>
        </p:spPr>
        <p:txBody>
          <a:bodyPr wrap="none" lIns="0" tIns="0" rIns="0" bIns="0">
            <a:spAutoFit/>
          </a:bodyPr>
          <a:lstStyle/>
          <a:p>
            <a:r>
              <a:rPr lang="en-US" sz="1200"/>
              <a:t>0.03</a:t>
            </a:r>
            <a:endParaRPr lang="en-US" sz="2400"/>
          </a:p>
        </p:txBody>
      </p:sp>
      <p:sp>
        <p:nvSpPr>
          <p:cNvPr id="297056" name="Line 96"/>
          <p:cNvSpPr>
            <a:spLocks noChangeShapeType="1"/>
          </p:cNvSpPr>
          <p:nvPr/>
        </p:nvSpPr>
        <p:spPr bwMode="auto">
          <a:xfrm>
            <a:off x="8719671" y="3020767"/>
            <a:ext cx="228600" cy="16"/>
          </a:xfrm>
          <a:prstGeom prst="line">
            <a:avLst/>
          </a:prstGeom>
          <a:noFill/>
          <a:ln w="38100">
            <a:solidFill>
              <a:srgbClr val="800080"/>
            </a:solidFill>
            <a:round/>
            <a:headEnd/>
            <a:tailEnd/>
          </a:ln>
          <a:effectLst/>
        </p:spPr>
        <p:txBody>
          <a:bodyPr/>
          <a:lstStyle/>
          <a:p>
            <a:endParaRPr lang="en-US"/>
          </a:p>
        </p:txBody>
      </p:sp>
      <p:sp>
        <p:nvSpPr>
          <p:cNvPr id="297057" name="Rectangle 97"/>
          <p:cNvSpPr>
            <a:spLocks noChangeArrowheads="1"/>
          </p:cNvSpPr>
          <p:nvPr/>
        </p:nvSpPr>
        <p:spPr bwMode="auto">
          <a:xfrm>
            <a:off x="8986371" y="2925517"/>
            <a:ext cx="266700" cy="182562"/>
          </a:xfrm>
          <a:prstGeom prst="rect">
            <a:avLst/>
          </a:prstGeom>
          <a:noFill/>
          <a:ln w="9525">
            <a:noFill/>
            <a:miter lim="800000"/>
            <a:headEnd/>
            <a:tailEnd/>
          </a:ln>
          <a:effectLst/>
        </p:spPr>
        <p:txBody>
          <a:bodyPr wrap="none" lIns="0" tIns="0" rIns="0" bIns="0">
            <a:spAutoFit/>
          </a:bodyPr>
          <a:lstStyle/>
          <a:p>
            <a:r>
              <a:rPr lang="en-US" sz="1200"/>
              <a:t>0.02</a:t>
            </a:r>
            <a:endParaRPr lang="en-US" sz="2400"/>
          </a:p>
        </p:txBody>
      </p:sp>
      <p:sp>
        <p:nvSpPr>
          <p:cNvPr id="297058" name="Line 98"/>
          <p:cNvSpPr>
            <a:spLocks noChangeShapeType="1"/>
          </p:cNvSpPr>
          <p:nvPr/>
        </p:nvSpPr>
        <p:spPr bwMode="auto">
          <a:xfrm>
            <a:off x="8719671" y="3217617"/>
            <a:ext cx="228600" cy="16"/>
          </a:xfrm>
          <a:prstGeom prst="line">
            <a:avLst/>
          </a:prstGeom>
          <a:noFill/>
          <a:ln w="38100">
            <a:solidFill>
              <a:srgbClr val="800000"/>
            </a:solidFill>
            <a:round/>
            <a:headEnd/>
            <a:tailEnd/>
          </a:ln>
          <a:effectLst/>
        </p:spPr>
        <p:txBody>
          <a:bodyPr/>
          <a:lstStyle/>
          <a:p>
            <a:endParaRPr lang="en-US"/>
          </a:p>
        </p:txBody>
      </p:sp>
      <p:sp>
        <p:nvSpPr>
          <p:cNvPr id="297059" name="Rectangle 99"/>
          <p:cNvSpPr>
            <a:spLocks noChangeArrowheads="1"/>
          </p:cNvSpPr>
          <p:nvPr/>
        </p:nvSpPr>
        <p:spPr bwMode="auto">
          <a:xfrm>
            <a:off x="8986371" y="3122367"/>
            <a:ext cx="342900" cy="182562"/>
          </a:xfrm>
          <a:prstGeom prst="rect">
            <a:avLst/>
          </a:prstGeom>
          <a:noFill/>
          <a:ln w="9525">
            <a:noFill/>
            <a:miter lim="800000"/>
            <a:headEnd/>
            <a:tailEnd/>
          </a:ln>
          <a:effectLst/>
        </p:spPr>
        <p:txBody>
          <a:bodyPr wrap="none" lIns="0" tIns="0" rIns="0" bIns="0">
            <a:spAutoFit/>
          </a:bodyPr>
          <a:lstStyle/>
          <a:p>
            <a:r>
              <a:rPr lang="en-US" sz="1200"/>
              <a:t>0.015</a:t>
            </a:r>
            <a:endParaRPr lang="en-US" sz="2400"/>
          </a:p>
        </p:txBody>
      </p:sp>
      <p:sp>
        <p:nvSpPr>
          <p:cNvPr id="297060" name="Line 100"/>
          <p:cNvSpPr>
            <a:spLocks noChangeShapeType="1"/>
          </p:cNvSpPr>
          <p:nvPr/>
        </p:nvSpPr>
        <p:spPr bwMode="auto">
          <a:xfrm>
            <a:off x="8719671" y="3477967"/>
            <a:ext cx="228600" cy="16"/>
          </a:xfrm>
          <a:prstGeom prst="line">
            <a:avLst/>
          </a:prstGeom>
          <a:noFill/>
          <a:ln w="38100">
            <a:solidFill>
              <a:srgbClr val="008080"/>
            </a:solidFill>
            <a:round/>
            <a:headEnd/>
            <a:tailEnd/>
          </a:ln>
          <a:effectLst/>
        </p:spPr>
        <p:txBody>
          <a:bodyPr/>
          <a:lstStyle/>
          <a:p>
            <a:endParaRPr lang="en-US"/>
          </a:p>
        </p:txBody>
      </p:sp>
      <p:sp>
        <p:nvSpPr>
          <p:cNvPr id="297061" name="Rectangle 101"/>
          <p:cNvSpPr>
            <a:spLocks noChangeArrowheads="1"/>
          </p:cNvSpPr>
          <p:nvPr/>
        </p:nvSpPr>
        <p:spPr bwMode="auto">
          <a:xfrm>
            <a:off x="8986371" y="3382717"/>
            <a:ext cx="266700" cy="182562"/>
          </a:xfrm>
          <a:prstGeom prst="rect">
            <a:avLst/>
          </a:prstGeom>
          <a:noFill/>
          <a:ln w="9525">
            <a:noFill/>
            <a:miter lim="800000"/>
            <a:headEnd/>
            <a:tailEnd/>
          </a:ln>
          <a:effectLst/>
        </p:spPr>
        <p:txBody>
          <a:bodyPr wrap="none" lIns="0" tIns="0" rIns="0" bIns="0">
            <a:spAutoFit/>
          </a:bodyPr>
          <a:lstStyle/>
          <a:p>
            <a:r>
              <a:rPr lang="en-US" sz="1200"/>
              <a:t>0.01</a:t>
            </a:r>
            <a:endParaRPr lang="en-US" sz="2400"/>
          </a:p>
        </p:txBody>
      </p:sp>
      <p:sp>
        <p:nvSpPr>
          <p:cNvPr id="297062" name="Line 102"/>
          <p:cNvSpPr>
            <a:spLocks noChangeShapeType="1"/>
          </p:cNvSpPr>
          <p:nvPr/>
        </p:nvSpPr>
        <p:spPr bwMode="auto">
          <a:xfrm>
            <a:off x="8719671" y="3611317"/>
            <a:ext cx="228600" cy="16"/>
          </a:xfrm>
          <a:prstGeom prst="line">
            <a:avLst/>
          </a:prstGeom>
          <a:noFill/>
          <a:ln w="38100">
            <a:solidFill>
              <a:srgbClr val="0000FF"/>
            </a:solidFill>
            <a:round/>
            <a:headEnd/>
            <a:tailEnd/>
          </a:ln>
          <a:effectLst/>
        </p:spPr>
        <p:txBody>
          <a:bodyPr/>
          <a:lstStyle/>
          <a:p>
            <a:endParaRPr lang="en-US"/>
          </a:p>
        </p:txBody>
      </p:sp>
      <p:sp>
        <p:nvSpPr>
          <p:cNvPr id="297063" name="Rectangle 103"/>
          <p:cNvSpPr>
            <a:spLocks noChangeArrowheads="1"/>
          </p:cNvSpPr>
          <p:nvPr/>
        </p:nvSpPr>
        <p:spPr bwMode="auto">
          <a:xfrm>
            <a:off x="8986371" y="3516067"/>
            <a:ext cx="342900" cy="182562"/>
          </a:xfrm>
          <a:prstGeom prst="rect">
            <a:avLst/>
          </a:prstGeom>
          <a:noFill/>
          <a:ln w="9525">
            <a:noFill/>
            <a:miter lim="800000"/>
            <a:headEnd/>
            <a:tailEnd/>
          </a:ln>
          <a:effectLst/>
        </p:spPr>
        <p:txBody>
          <a:bodyPr wrap="none" lIns="0" tIns="0" rIns="0" bIns="0">
            <a:spAutoFit/>
          </a:bodyPr>
          <a:lstStyle/>
          <a:p>
            <a:r>
              <a:rPr lang="en-US" sz="1200"/>
              <a:t>0.008</a:t>
            </a:r>
            <a:endParaRPr lang="en-US" sz="2400"/>
          </a:p>
        </p:txBody>
      </p:sp>
      <p:sp>
        <p:nvSpPr>
          <p:cNvPr id="297064" name="Line 104"/>
          <p:cNvSpPr>
            <a:spLocks noChangeShapeType="1"/>
          </p:cNvSpPr>
          <p:nvPr/>
        </p:nvSpPr>
        <p:spPr bwMode="auto">
          <a:xfrm>
            <a:off x="8719671" y="3784354"/>
            <a:ext cx="228600" cy="16"/>
          </a:xfrm>
          <a:prstGeom prst="line">
            <a:avLst/>
          </a:prstGeom>
          <a:noFill/>
          <a:ln w="38100">
            <a:solidFill>
              <a:srgbClr val="00CCFF"/>
            </a:solidFill>
            <a:round/>
            <a:headEnd/>
            <a:tailEnd/>
          </a:ln>
          <a:effectLst/>
        </p:spPr>
        <p:txBody>
          <a:bodyPr/>
          <a:lstStyle/>
          <a:p>
            <a:endParaRPr lang="en-US"/>
          </a:p>
        </p:txBody>
      </p:sp>
      <p:sp>
        <p:nvSpPr>
          <p:cNvPr id="297065" name="Rectangle 105"/>
          <p:cNvSpPr>
            <a:spLocks noChangeArrowheads="1"/>
          </p:cNvSpPr>
          <p:nvPr/>
        </p:nvSpPr>
        <p:spPr bwMode="auto">
          <a:xfrm>
            <a:off x="8986371" y="3687517"/>
            <a:ext cx="342900" cy="182562"/>
          </a:xfrm>
          <a:prstGeom prst="rect">
            <a:avLst/>
          </a:prstGeom>
          <a:noFill/>
          <a:ln w="9525">
            <a:noFill/>
            <a:miter lim="800000"/>
            <a:headEnd/>
            <a:tailEnd/>
          </a:ln>
          <a:effectLst/>
        </p:spPr>
        <p:txBody>
          <a:bodyPr wrap="none" lIns="0" tIns="0" rIns="0" bIns="0">
            <a:spAutoFit/>
          </a:bodyPr>
          <a:lstStyle/>
          <a:p>
            <a:r>
              <a:rPr lang="en-US" sz="1200"/>
              <a:t>0.006</a:t>
            </a:r>
            <a:endParaRPr lang="en-US" sz="2400"/>
          </a:p>
        </p:txBody>
      </p:sp>
      <p:sp>
        <p:nvSpPr>
          <p:cNvPr id="297066" name="Line 106"/>
          <p:cNvSpPr>
            <a:spLocks noChangeShapeType="1"/>
          </p:cNvSpPr>
          <p:nvPr/>
        </p:nvSpPr>
        <p:spPr bwMode="auto">
          <a:xfrm>
            <a:off x="8719671" y="3997079"/>
            <a:ext cx="228600" cy="16"/>
          </a:xfrm>
          <a:prstGeom prst="line">
            <a:avLst/>
          </a:prstGeom>
          <a:noFill/>
          <a:ln w="38100">
            <a:solidFill>
              <a:srgbClr val="CCFFFF"/>
            </a:solidFill>
            <a:round/>
            <a:headEnd/>
            <a:tailEnd/>
          </a:ln>
          <a:effectLst/>
        </p:spPr>
        <p:txBody>
          <a:bodyPr/>
          <a:lstStyle/>
          <a:p>
            <a:endParaRPr lang="en-US"/>
          </a:p>
        </p:txBody>
      </p:sp>
      <p:sp>
        <p:nvSpPr>
          <p:cNvPr id="297067" name="Rectangle 107"/>
          <p:cNvSpPr>
            <a:spLocks noChangeArrowheads="1"/>
          </p:cNvSpPr>
          <p:nvPr/>
        </p:nvSpPr>
        <p:spPr bwMode="auto">
          <a:xfrm>
            <a:off x="8986371" y="3901829"/>
            <a:ext cx="342900" cy="182563"/>
          </a:xfrm>
          <a:prstGeom prst="rect">
            <a:avLst/>
          </a:prstGeom>
          <a:noFill/>
          <a:ln w="9525">
            <a:noFill/>
            <a:miter lim="800000"/>
            <a:headEnd/>
            <a:tailEnd/>
          </a:ln>
          <a:effectLst/>
        </p:spPr>
        <p:txBody>
          <a:bodyPr wrap="none" lIns="0" tIns="0" rIns="0" bIns="0">
            <a:spAutoFit/>
          </a:bodyPr>
          <a:lstStyle/>
          <a:p>
            <a:r>
              <a:rPr lang="en-US" sz="1200"/>
              <a:t>0.004</a:t>
            </a:r>
            <a:endParaRPr lang="en-US" sz="2400"/>
          </a:p>
        </p:txBody>
      </p:sp>
      <p:sp>
        <p:nvSpPr>
          <p:cNvPr id="297068" name="Line 108"/>
          <p:cNvSpPr>
            <a:spLocks noChangeShapeType="1"/>
          </p:cNvSpPr>
          <p:nvPr/>
        </p:nvSpPr>
        <p:spPr bwMode="auto">
          <a:xfrm>
            <a:off x="8719671" y="4346329"/>
            <a:ext cx="228600" cy="16"/>
          </a:xfrm>
          <a:prstGeom prst="line">
            <a:avLst/>
          </a:prstGeom>
          <a:noFill/>
          <a:ln w="38100">
            <a:solidFill>
              <a:srgbClr val="CCFFCC"/>
            </a:solidFill>
            <a:round/>
            <a:headEnd/>
            <a:tailEnd/>
          </a:ln>
          <a:effectLst/>
        </p:spPr>
        <p:txBody>
          <a:bodyPr/>
          <a:lstStyle/>
          <a:p>
            <a:endParaRPr lang="en-US"/>
          </a:p>
        </p:txBody>
      </p:sp>
      <p:sp>
        <p:nvSpPr>
          <p:cNvPr id="297069" name="Rectangle 109"/>
          <p:cNvSpPr>
            <a:spLocks noChangeArrowheads="1"/>
          </p:cNvSpPr>
          <p:nvPr/>
        </p:nvSpPr>
        <p:spPr bwMode="auto">
          <a:xfrm>
            <a:off x="8986371" y="4251079"/>
            <a:ext cx="342900" cy="182563"/>
          </a:xfrm>
          <a:prstGeom prst="rect">
            <a:avLst/>
          </a:prstGeom>
          <a:noFill/>
          <a:ln w="9525">
            <a:noFill/>
            <a:miter lim="800000"/>
            <a:headEnd/>
            <a:tailEnd/>
          </a:ln>
          <a:effectLst/>
        </p:spPr>
        <p:txBody>
          <a:bodyPr wrap="none" lIns="0" tIns="0" rIns="0" bIns="0">
            <a:spAutoFit/>
          </a:bodyPr>
          <a:lstStyle/>
          <a:p>
            <a:r>
              <a:rPr lang="en-US" sz="1200"/>
              <a:t>0.002</a:t>
            </a:r>
            <a:endParaRPr lang="en-US" sz="2400"/>
          </a:p>
        </p:txBody>
      </p:sp>
      <p:sp>
        <p:nvSpPr>
          <p:cNvPr id="297070" name="Line 110"/>
          <p:cNvSpPr>
            <a:spLocks noChangeShapeType="1"/>
          </p:cNvSpPr>
          <p:nvPr/>
        </p:nvSpPr>
        <p:spPr bwMode="auto">
          <a:xfrm>
            <a:off x="8719671" y="4644779"/>
            <a:ext cx="228600" cy="16"/>
          </a:xfrm>
          <a:prstGeom prst="line">
            <a:avLst/>
          </a:prstGeom>
          <a:noFill/>
          <a:ln w="38100">
            <a:solidFill>
              <a:srgbClr val="FFFF99"/>
            </a:solidFill>
            <a:round/>
            <a:headEnd/>
            <a:tailEnd/>
          </a:ln>
          <a:effectLst/>
        </p:spPr>
        <p:txBody>
          <a:bodyPr/>
          <a:lstStyle/>
          <a:p>
            <a:endParaRPr lang="en-US"/>
          </a:p>
        </p:txBody>
      </p:sp>
      <p:sp>
        <p:nvSpPr>
          <p:cNvPr id="297071" name="Rectangle 111"/>
          <p:cNvSpPr>
            <a:spLocks noChangeArrowheads="1"/>
          </p:cNvSpPr>
          <p:nvPr/>
        </p:nvSpPr>
        <p:spPr bwMode="auto">
          <a:xfrm>
            <a:off x="8986371" y="4549529"/>
            <a:ext cx="342900" cy="182563"/>
          </a:xfrm>
          <a:prstGeom prst="rect">
            <a:avLst/>
          </a:prstGeom>
          <a:noFill/>
          <a:ln w="9525">
            <a:noFill/>
            <a:miter lim="800000"/>
            <a:headEnd/>
            <a:tailEnd/>
          </a:ln>
          <a:effectLst/>
        </p:spPr>
        <p:txBody>
          <a:bodyPr wrap="none" lIns="0" tIns="0" rIns="0" bIns="0">
            <a:spAutoFit/>
          </a:bodyPr>
          <a:lstStyle/>
          <a:p>
            <a:r>
              <a:rPr lang="en-US" sz="1200"/>
              <a:t>0.001</a:t>
            </a:r>
            <a:endParaRPr lang="en-US" sz="2400"/>
          </a:p>
        </p:txBody>
      </p:sp>
      <p:sp>
        <p:nvSpPr>
          <p:cNvPr id="297072" name="Line 112"/>
          <p:cNvSpPr>
            <a:spLocks noChangeShapeType="1"/>
          </p:cNvSpPr>
          <p:nvPr/>
        </p:nvSpPr>
        <p:spPr bwMode="auto">
          <a:xfrm>
            <a:off x="8719671" y="4765429"/>
            <a:ext cx="228600" cy="16"/>
          </a:xfrm>
          <a:prstGeom prst="line">
            <a:avLst/>
          </a:prstGeom>
          <a:noFill/>
          <a:ln w="38100">
            <a:solidFill>
              <a:srgbClr val="99CCFF"/>
            </a:solidFill>
            <a:round/>
            <a:headEnd/>
            <a:tailEnd/>
          </a:ln>
          <a:effectLst/>
        </p:spPr>
        <p:txBody>
          <a:bodyPr/>
          <a:lstStyle/>
          <a:p>
            <a:endParaRPr lang="en-US"/>
          </a:p>
        </p:txBody>
      </p:sp>
      <p:sp>
        <p:nvSpPr>
          <p:cNvPr id="297073" name="Rectangle 113"/>
          <p:cNvSpPr>
            <a:spLocks noChangeArrowheads="1"/>
          </p:cNvSpPr>
          <p:nvPr/>
        </p:nvSpPr>
        <p:spPr bwMode="auto">
          <a:xfrm>
            <a:off x="8986371" y="4670179"/>
            <a:ext cx="419100" cy="182563"/>
          </a:xfrm>
          <a:prstGeom prst="rect">
            <a:avLst/>
          </a:prstGeom>
          <a:noFill/>
          <a:ln w="9525">
            <a:noFill/>
            <a:miter lim="800000"/>
            <a:headEnd/>
            <a:tailEnd/>
          </a:ln>
          <a:effectLst/>
        </p:spPr>
        <p:txBody>
          <a:bodyPr wrap="none" lIns="0" tIns="0" rIns="0" bIns="0">
            <a:spAutoFit/>
          </a:bodyPr>
          <a:lstStyle/>
          <a:p>
            <a:r>
              <a:rPr lang="en-US" sz="1200" dirty="0"/>
              <a:t>0.0008</a:t>
            </a:r>
            <a:endParaRPr lang="en-US" sz="2400" dirty="0"/>
          </a:p>
        </p:txBody>
      </p:sp>
      <p:sp>
        <p:nvSpPr>
          <p:cNvPr id="297074" name="Line 114"/>
          <p:cNvSpPr>
            <a:spLocks noChangeShapeType="1"/>
          </p:cNvSpPr>
          <p:nvPr/>
        </p:nvSpPr>
        <p:spPr bwMode="auto">
          <a:xfrm>
            <a:off x="8719671" y="5063879"/>
            <a:ext cx="228600" cy="16"/>
          </a:xfrm>
          <a:prstGeom prst="line">
            <a:avLst/>
          </a:prstGeom>
          <a:noFill/>
          <a:ln w="38100">
            <a:solidFill>
              <a:srgbClr val="FF99CC"/>
            </a:solidFill>
            <a:round/>
            <a:headEnd/>
            <a:tailEnd/>
          </a:ln>
          <a:effectLst/>
        </p:spPr>
        <p:txBody>
          <a:bodyPr/>
          <a:lstStyle/>
          <a:p>
            <a:endParaRPr lang="en-US"/>
          </a:p>
        </p:txBody>
      </p:sp>
      <p:sp>
        <p:nvSpPr>
          <p:cNvPr id="297075" name="Rectangle 115"/>
          <p:cNvSpPr>
            <a:spLocks noChangeArrowheads="1"/>
          </p:cNvSpPr>
          <p:nvPr/>
        </p:nvSpPr>
        <p:spPr bwMode="auto">
          <a:xfrm>
            <a:off x="8986371" y="4968629"/>
            <a:ext cx="419100" cy="182563"/>
          </a:xfrm>
          <a:prstGeom prst="rect">
            <a:avLst/>
          </a:prstGeom>
          <a:noFill/>
          <a:ln w="9525">
            <a:noFill/>
            <a:miter lim="800000"/>
            <a:headEnd/>
            <a:tailEnd/>
          </a:ln>
          <a:effectLst/>
        </p:spPr>
        <p:txBody>
          <a:bodyPr wrap="none" lIns="0" tIns="0" rIns="0" bIns="0">
            <a:spAutoFit/>
          </a:bodyPr>
          <a:lstStyle/>
          <a:p>
            <a:r>
              <a:rPr lang="en-US" sz="1200"/>
              <a:t>0.0004</a:t>
            </a:r>
            <a:endParaRPr lang="en-US" sz="2400"/>
          </a:p>
        </p:txBody>
      </p:sp>
      <p:sp>
        <p:nvSpPr>
          <p:cNvPr id="297076" name="Line 116"/>
          <p:cNvSpPr>
            <a:spLocks noChangeShapeType="1"/>
          </p:cNvSpPr>
          <p:nvPr/>
        </p:nvSpPr>
        <p:spPr bwMode="auto">
          <a:xfrm>
            <a:off x="8719671" y="5311529"/>
            <a:ext cx="228600" cy="16"/>
          </a:xfrm>
          <a:prstGeom prst="line">
            <a:avLst/>
          </a:prstGeom>
          <a:noFill/>
          <a:ln w="38100">
            <a:solidFill>
              <a:srgbClr val="CC99FF"/>
            </a:solidFill>
            <a:round/>
            <a:headEnd/>
            <a:tailEnd/>
          </a:ln>
          <a:effectLst/>
        </p:spPr>
        <p:txBody>
          <a:bodyPr/>
          <a:lstStyle/>
          <a:p>
            <a:endParaRPr lang="en-US"/>
          </a:p>
        </p:txBody>
      </p:sp>
      <p:sp>
        <p:nvSpPr>
          <p:cNvPr id="297077" name="Rectangle 117"/>
          <p:cNvSpPr>
            <a:spLocks noChangeArrowheads="1"/>
          </p:cNvSpPr>
          <p:nvPr/>
        </p:nvSpPr>
        <p:spPr bwMode="auto">
          <a:xfrm>
            <a:off x="8986371" y="5216279"/>
            <a:ext cx="419100" cy="182563"/>
          </a:xfrm>
          <a:prstGeom prst="rect">
            <a:avLst/>
          </a:prstGeom>
          <a:noFill/>
          <a:ln w="9525">
            <a:noFill/>
            <a:miter lim="800000"/>
            <a:headEnd/>
            <a:tailEnd/>
          </a:ln>
          <a:effectLst/>
        </p:spPr>
        <p:txBody>
          <a:bodyPr wrap="none" lIns="0" tIns="0" rIns="0" bIns="0">
            <a:spAutoFit/>
          </a:bodyPr>
          <a:lstStyle/>
          <a:p>
            <a:r>
              <a:rPr lang="en-US" sz="1200"/>
              <a:t>0.0002</a:t>
            </a:r>
            <a:endParaRPr lang="en-US" sz="2400"/>
          </a:p>
        </p:txBody>
      </p:sp>
      <p:sp>
        <p:nvSpPr>
          <p:cNvPr id="297078" name="Line 118"/>
          <p:cNvSpPr>
            <a:spLocks noChangeShapeType="1"/>
          </p:cNvSpPr>
          <p:nvPr/>
        </p:nvSpPr>
        <p:spPr bwMode="auto">
          <a:xfrm>
            <a:off x="8719671" y="5549654"/>
            <a:ext cx="228600" cy="16"/>
          </a:xfrm>
          <a:prstGeom prst="line">
            <a:avLst/>
          </a:prstGeom>
          <a:noFill/>
          <a:ln w="38100">
            <a:solidFill>
              <a:srgbClr val="FFCC99"/>
            </a:solidFill>
            <a:round/>
            <a:headEnd/>
            <a:tailEnd/>
          </a:ln>
          <a:effectLst/>
        </p:spPr>
        <p:txBody>
          <a:bodyPr/>
          <a:lstStyle/>
          <a:p>
            <a:endParaRPr lang="en-US"/>
          </a:p>
        </p:txBody>
      </p:sp>
      <p:sp>
        <p:nvSpPr>
          <p:cNvPr id="297079" name="Rectangle 119"/>
          <p:cNvSpPr>
            <a:spLocks noChangeArrowheads="1"/>
          </p:cNvSpPr>
          <p:nvPr/>
        </p:nvSpPr>
        <p:spPr bwMode="auto">
          <a:xfrm>
            <a:off x="8986371" y="5454404"/>
            <a:ext cx="419100" cy="182563"/>
          </a:xfrm>
          <a:prstGeom prst="rect">
            <a:avLst/>
          </a:prstGeom>
          <a:noFill/>
          <a:ln w="9525">
            <a:noFill/>
            <a:miter lim="800000"/>
            <a:headEnd/>
            <a:tailEnd/>
          </a:ln>
          <a:effectLst/>
        </p:spPr>
        <p:txBody>
          <a:bodyPr wrap="none" lIns="0" tIns="0" rIns="0" bIns="0">
            <a:spAutoFit/>
          </a:bodyPr>
          <a:lstStyle/>
          <a:p>
            <a:r>
              <a:rPr lang="en-US" sz="1200"/>
              <a:t>0.0001</a:t>
            </a:r>
            <a:endParaRPr lang="en-US" sz="2400"/>
          </a:p>
        </p:txBody>
      </p:sp>
      <p:sp>
        <p:nvSpPr>
          <p:cNvPr id="297080" name="Line 120"/>
          <p:cNvSpPr>
            <a:spLocks noChangeShapeType="1"/>
          </p:cNvSpPr>
          <p:nvPr/>
        </p:nvSpPr>
        <p:spPr bwMode="auto">
          <a:xfrm>
            <a:off x="8719671" y="5784604"/>
            <a:ext cx="228600" cy="16"/>
          </a:xfrm>
          <a:prstGeom prst="line">
            <a:avLst/>
          </a:prstGeom>
          <a:noFill/>
          <a:ln w="38100">
            <a:solidFill>
              <a:srgbClr val="3366FF"/>
            </a:solidFill>
            <a:round/>
            <a:headEnd/>
            <a:tailEnd/>
          </a:ln>
          <a:effectLst/>
        </p:spPr>
        <p:txBody>
          <a:bodyPr/>
          <a:lstStyle/>
          <a:p>
            <a:endParaRPr lang="en-US"/>
          </a:p>
        </p:txBody>
      </p:sp>
      <p:sp>
        <p:nvSpPr>
          <p:cNvPr id="297081" name="Rectangle 121"/>
          <p:cNvSpPr>
            <a:spLocks noChangeArrowheads="1"/>
          </p:cNvSpPr>
          <p:nvPr/>
        </p:nvSpPr>
        <p:spPr bwMode="auto">
          <a:xfrm>
            <a:off x="8986371" y="5689354"/>
            <a:ext cx="495300" cy="182563"/>
          </a:xfrm>
          <a:prstGeom prst="rect">
            <a:avLst/>
          </a:prstGeom>
          <a:noFill/>
          <a:ln w="9525">
            <a:noFill/>
            <a:miter lim="800000"/>
            <a:headEnd/>
            <a:tailEnd/>
          </a:ln>
          <a:effectLst/>
        </p:spPr>
        <p:txBody>
          <a:bodyPr wrap="none" lIns="0" tIns="0" rIns="0" bIns="0">
            <a:spAutoFit/>
          </a:bodyPr>
          <a:lstStyle/>
          <a:p>
            <a:r>
              <a:rPr lang="en-US" sz="1200"/>
              <a:t>0.00005</a:t>
            </a:r>
            <a:endParaRPr lang="en-US" sz="2400"/>
          </a:p>
        </p:txBody>
      </p:sp>
      <p:sp>
        <p:nvSpPr>
          <p:cNvPr id="297082" name="Line 122"/>
          <p:cNvSpPr>
            <a:spLocks noChangeShapeType="1"/>
          </p:cNvSpPr>
          <p:nvPr/>
        </p:nvSpPr>
        <p:spPr bwMode="auto">
          <a:xfrm>
            <a:off x="8719671" y="6019554"/>
            <a:ext cx="228600" cy="16"/>
          </a:xfrm>
          <a:prstGeom prst="line">
            <a:avLst/>
          </a:prstGeom>
          <a:noFill/>
          <a:ln w="38100">
            <a:solidFill>
              <a:srgbClr val="33CCCC"/>
            </a:solidFill>
            <a:round/>
            <a:headEnd/>
            <a:tailEnd/>
          </a:ln>
          <a:effectLst/>
        </p:spPr>
        <p:txBody>
          <a:bodyPr/>
          <a:lstStyle/>
          <a:p>
            <a:endParaRPr lang="en-US"/>
          </a:p>
        </p:txBody>
      </p:sp>
      <p:sp>
        <p:nvSpPr>
          <p:cNvPr id="297083" name="Rectangle 123"/>
          <p:cNvSpPr>
            <a:spLocks noChangeArrowheads="1"/>
          </p:cNvSpPr>
          <p:nvPr/>
        </p:nvSpPr>
        <p:spPr bwMode="auto">
          <a:xfrm>
            <a:off x="8986371" y="5924304"/>
            <a:ext cx="449263" cy="182563"/>
          </a:xfrm>
          <a:prstGeom prst="rect">
            <a:avLst/>
          </a:prstGeom>
          <a:noFill/>
          <a:ln w="9525">
            <a:noFill/>
            <a:miter lim="800000"/>
            <a:headEnd/>
            <a:tailEnd/>
          </a:ln>
          <a:effectLst/>
        </p:spPr>
        <p:txBody>
          <a:bodyPr wrap="none" lIns="0" tIns="0" rIns="0" bIns="0">
            <a:spAutoFit/>
          </a:bodyPr>
          <a:lstStyle/>
          <a:p>
            <a:r>
              <a:rPr lang="en-US" sz="1200"/>
              <a:t>smooth</a:t>
            </a:r>
            <a:endParaRPr lang="en-US" sz="2400"/>
          </a:p>
        </p:txBody>
      </p:sp>
      <p:grpSp>
        <p:nvGrpSpPr>
          <p:cNvPr id="297085" name="Group 125"/>
          <p:cNvGrpSpPr>
            <a:grpSpLocks/>
          </p:cNvGrpSpPr>
          <p:nvPr/>
        </p:nvGrpSpPr>
        <p:grpSpPr bwMode="auto">
          <a:xfrm>
            <a:off x="3793659" y="2084142"/>
            <a:ext cx="4897437" cy="3868737"/>
            <a:chOff x="1537" y="1460"/>
            <a:chExt cx="3085" cy="2437"/>
          </a:xfrm>
        </p:grpSpPr>
        <p:grpSp>
          <p:nvGrpSpPr>
            <p:cNvPr id="297086" name="Group 126"/>
            <p:cNvGrpSpPr>
              <a:grpSpLocks/>
            </p:cNvGrpSpPr>
            <p:nvPr/>
          </p:nvGrpSpPr>
          <p:grpSpPr bwMode="auto">
            <a:xfrm>
              <a:off x="1537" y="1460"/>
              <a:ext cx="3085" cy="151"/>
              <a:chOff x="1537" y="1460"/>
              <a:chExt cx="3085" cy="151"/>
            </a:xfrm>
          </p:grpSpPr>
          <p:sp>
            <p:nvSpPr>
              <p:cNvPr id="297087" name="Line 127"/>
              <p:cNvSpPr>
                <a:spLocks noChangeShapeType="1"/>
              </p:cNvSpPr>
              <p:nvPr/>
            </p:nvSpPr>
            <p:spPr bwMode="auto">
              <a:xfrm>
                <a:off x="1699" y="1514"/>
                <a:ext cx="54" cy="12"/>
              </a:xfrm>
              <a:prstGeom prst="line">
                <a:avLst/>
              </a:prstGeom>
              <a:noFill/>
              <a:ln w="38100">
                <a:solidFill>
                  <a:srgbClr val="FF00FF"/>
                </a:solidFill>
                <a:round/>
                <a:headEnd/>
                <a:tailEnd/>
              </a:ln>
              <a:effectLst/>
            </p:spPr>
            <p:txBody>
              <a:bodyPr/>
              <a:lstStyle/>
              <a:p>
                <a:endParaRPr lang="en-US"/>
              </a:p>
            </p:txBody>
          </p:sp>
          <p:sp>
            <p:nvSpPr>
              <p:cNvPr id="297088" name="Line 128"/>
              <p:cNvSpPr>
                <a:spLocks noChangeShapeType="1"/>
              </p:cNvSpPr>
              <p:nvPr/>
            </p:nvSpPr>
            <p:spPr bwMode="auto">
              <a:xfrm>
                <a:off x="1537" y="1460"/>
                <a:ext cx="54" cy="18"/>
              </a:xfrm>
              <a:prstGeom prst="line">
                <a:avLst/>
              </a:prstGeom>
              <a:noFill/>
              <a:ln w="38100">
                <a:solidFill>
                  <a:srgbClr val="FF00FF"/>
                </a:solidFill>
                <a:round/>
                <a:headEnd/>
                <a:tailEnd/>
              </a:ln>
              <a:effectLst/>
            </p:spPr>
            <p:txBody>
              <a:bodyPr/>
              <a:lstStyle/>
              <a:p>
                <a:endParaRPr lang="en-US"/>
              </a:p>
            </p:txBody>
          </p:sp>
          <p:sp>
            <p:nvSpPr>
              <p:cNvPr id="297089" name="Line 129"/>
              <p:cNvSpPr>
                <a:spLocks noChangeShapeType="1"/>
              </p:cNvSpPr>
              <p:nvPr/>
            </p:nvSpPr>
            <p:spPr bwMode="auto">
              <a:xfrm>
                <a:off x="1591" y="1478"/>
                <a:ext cx="54" cy="18"/>
              </a:xfrm>
              <a:prstGeom prst="line">
                <a:avLst/>
              </a:prstGeom>
              <a:noFill/>
              <a:ln w="38100">
                <a:solidFill>
                  <a:srgbClr val="FF00FF"/>
                </a:solidFill>
                <a:round/>
                <a:headEnd/>
                <a:tailEnd/>
              </a:ln>
              <a:effectLst/>
            </p:spPr>
            <p:txBody>
              <a:bodyPr/>
              <a:lstStyle/>
              <a:p>
                <a:endParaRPr lang="en-US"/>
              </a:p>
            </p:txBody>
          </p:sp>
          <p:sp>
            <p:nvSpPr>
              <p:cNvPr id="297090" name="Line 130"/>
              <p:cNvSpPr>
                <a:spLocks noChangeShapeType="1"/>
              </p:cNvSpPr>
              <p:nvPr/>
            </p:nvSpPr>
            <p:spPr bwMode="auto">
              <a:xfrm>
                <a:off x="1645" y="1496"/>
                <a:ext cx="54" cy="18"/>
              </a:xfrm>
              <a:prstGeom prst="line">
                <a:avLst/>
              </a:prstGeom>
              <a:noFill/>
              <a:ln w="38100">
                <a:solidFill>
                  <a:srgbClr val="FF00FF"/>
                </a:solidFill>
                <a:round/>
                <a:headEnd/>
                <a:tailEnd/>
              </a:ln>
              <a:effectLst/>
            </p:spPr>
            <p:txBody>
              <a:bodyPr/>
              <a:lstStyle/>
              <a:p>
                <a:endParaRPr lang="en-US"/>
              </a:p>
            </p:txBody>
          </p:sp>
          <p:sp>
            <p:nvSpPr>
              <p:cNvPr id="297091" name="Line 131"/>
              <p:cNvSpPr>
                <a:spLocks noChangeShapeType="1"/>
              </p:cNvSpPr>
              <p:nvPr/>
            </p:nvSpPr>
            <p:spPr bwMode="auto">
              <a:xfrm>
                <a:off x="1753" y="1526"/>
                <a:ext cx="54" cy="12"/>
              </a:xfrm>
              <a:prstGeom prst="line">
                <a:avLst/>
              </a:prstGeom>
              <a:noFill/>
              <a:ln w="38100">
                <a:solidFill>
                  <a:srgbClr val="FF00FF"/>
                </a:solidFill>
                <a:round/>
                <a:headEnd/>
                <a:tailEnd/>
              </a:ln>
              <a:effectLst/>
            </p:spPr>
            <p:txBody>
              <a:bodyPr/>
              <a:lstStyle/>
              <a:p>
                <a:endParaRPr lang="en-US"/>
              </a:p>
            </p:txBody>
          </p:sp>
          <p:sp>
            <p:nvSpPr>
              <p:cNvPr id="297092" name="Line 132"/>
              <p:cNvSpPr>
                <a:spLocks noChangeShapeType="1"/>
              </p:cNvSpPr>
              <p:nvPr/>
            </p:nvSpPr>
            <p:spPr bwMode="auto">
              <a:xfrm>
                <a:off x="1807" y="1538"/>
                <a:ext cx="48" cy="12"/>
              </a:xfrm>
              <a:prstGeom prst="line">
                <a:avLst/>
              </a:prstGeom>
              <a:noFill/>
              <a:ln w="38100">
                <a:solidFill>
                  <a:srgbClr val="FF00FF"/>
                </a:solidFill>
                <a:round/>
                <a:headEnd/>
                <a:tailEnd/>
              </a:ln>
              <a:effectLst/>
            </p:spPr>
            <p:txBody>
              <a:bodyPr/>
              <a:lstStyle/>
              <a:p>
                <a:endParaRPr lang="en-US"/>
              </a:p>
            </p:txBody>
          </p:sp>
          <p:sp>
            <p:nvSpPr>
              <p:cNvPr id="297093" name="Line 133"/>
              <p:cNvSpPr>
                <a:spLocks noChangeShapeType="1"/>
              </p:cNvSpPr>
              <p:nvPr/>
            </p:nvSpPr>
            <p:spPr bwMode="auto">
              <a:xfrm>
                <a:off x="1855" y="1550"/>
                <a:ext cx="54" cy="6"/>
              </a:xfrm>
              <a:prstGeom prst="line">
                <a:avLst/>
              </a:prstGeom>
              <a:noFill/>
              <a:ln w="38100">
                <a:solidFill>
                  <a:srgbClr val="FF00FF"/>
                </a:solidFill>
                <a:round/>
                <a:headEnd/>
                <a:tailEnd/>
              </a:ln>
              <a:effectLst/>
            </p:spPr>
            <p:txBody>
              <a:bodyPr/>
              <a:lstStyle/>
              <a:p>
                <a:endParaRPr lang="en-US"/>
              </a:p>
            </p:txBody>
          </p:sp>
          <p:sp>
            <p:nvSpPr>
              <p:cNvPr id="297094" name="Line 134"/>
              <p:cNvSpPr>
                <a:spLocks noChangeShapeType="1"/>
              </p:cNvSpPr>
              <p:nvPr/>
            </p:nvSpPr>
            <p:spPr bwMode="auto">
              <a:xfrm>
                <a:off x="1909" y="1556"/>
                <a:ext cx="54" cy="12"/>
              </a:xfrm>
              <a:prstGeom prst="line">
                <a:avLst/>
              </a:prstGeom>
              <a:noFill/>
              <a:ln w="38100">
                <a:solidFill>
                  <a:srgbClr val="FF00FF"/>
                </a:solidFill>
                <a:round/>
                <a:headEnd/>
                <a:tailEnd/>
              </a:ln>
              <a:effectLst/>
            </p:spPr>
            <p:txBody>
              <a:bodyPr/>
              <a:lstStyle/>
              <a:p>
                <a:endParaRPr lang="en-US"/>
              </a:p>
            </p:txBody>
          </p:sp>
          <p:sp>
            <p:nvSpPr>
              <p:cNvPr id="297095" name="Line 135"/>
              <p:cNvSpPr>
                <a:spLocks noChangeShapeType="1"/>
              </p:cNvSpPr>
              <p:nvPr/>
            </p:nvSpPr>
            <p:spPr bwMode="auto">
              <a:xfrm>
                <a:off x="1963" y="1568"/>
                <a:ext cx="54" cy="6"/>
              </a:xfrm>
              <a:prstGeom prst="line">
                <a:avLst/>
              </a:prstGeom>
              <a:noFill/>
              <a:ln w="38100">
                <a:solidFill>
                  <a:srgbClr val="FF00FF"/>
                </a:solidFill>
                <a:round/>
                <a:headEnd/>
                <a:tailEnd/>
              </a:ln>
              <a:effectLst/>
            </p:spPr>
            <p:txBody>
              <a:bodyPr/>
              <a:lstStyle/>
              <a:p>
                <a:endParaRPr lang="en-US"/>
              </a:p>
            </p:txBody>
          </p:sp>
          <p:sp>
            <p:nvSpPr>
              <p:cNvPr id="297096" name="Line 136"/>
              <p:cNvSpPr>
                <a:spLocks noChangeShapeType="1"/>
              </p:cNvSpPr>
              <p:nvPr/>
            </p:nvSpPr>
            <p:spPr bwMode="auto">
              <a:xfrm>
                <a:off x="2017" y="1574"/>
                <a:ext cx="54" cy="6"/>
              </a:xfrm>
              <a:prstGeom prst="line">
                <a:avLst/>
              </a:prstGeom>
              <a:noFill/>
              <a:ln w="38100">
                <a:solidFill>
                  <a:srgbClr val="FF00FF"/>
                </a:solidFill>
                <a:round/>
                <a:headEnd/>
                <a:tailEnd/>
              </a:ln>
              <a:effectLst/>
            </p:spPr>
            <p:txBody>
              <a:bodyPr/>
              <a:lstStyle/>
              <a:p>
                <a:endParaRPr lang="en-US"/>
              </a:p>
            </p:txBody>
          </p:sp>
          <p:sp>
            <p:nvSpPr>
              <p:cNvPr id="297097" name="Line 137"/>
              <p:cNvSpPr>
                <a:spLocks noChangeShapeType="1"/>
              </p:cNvSpPr>
              <p:nvPr/>
            </p:nvSpPr>
            <p:spPr bwMode="auto">
              <a:xfrm>
                <a:off x="2071" y="1580"/>
                <a:ext cx="54" cy="1"/>
              </a:xfrm>
              <a:prstGeom prst="line">
                <a:avLst/>
              </a:prstGeom>
              <a:noFill/>
              <a:ln w="38100">
                <a:solidFill>
                  <a:srgbClr val="FF00FF"/>
                </a:solidFill>
                <a:round/>
                <a:headEnd/>
                <a:tailEnd/>
              </a:ln>
              <a:effectLst/>
            </p:spPr>
            <p:txBody>
              <a:bodyPr/>
              <a:lstStyle/>
              <a:p>
                <a:endParaRPr lang="en-US"/>
              </a:p>
            </p:txBody>
          </p:sp>
          <p:sp>
            <p:nvSpPr>
              <p:cNvPr id="297098" name="Line 138"/>
              <p:cNvSpPr>
                <a:spLocks noChangeShapeType="1"/>
              </p:cNvSpPr>
              <p:nvPr/>
            </p:nvSpPr>
            <p:spPr bwMode="auto">
              <a:xfrm>
                <a:off x="2125" y="1580"/>
                <a:ext cx="54" cy="6"/>
              </a:xfrm>
              <a:prstGeom prst="line">
                <a:avLst/>
              </a:prstGeom>
              <a:noFill/>
              <a:ln w="38100">
                <a:solidFill>
                  <a:srgbClr val="FF00FF"/>
                </a:solidFill>
                <a:round/>
                <a:headEnd/>
                <a:tailEnd/>
              </a:ln>
              <a:effectLst/>
            </p:spPr>
            <p:txBody>
              <a:bodyPr/>
              <a:lstStyle/>
              <a:p>
                <a:endParaRPr lang="en-US"/>
              </a:p>
            </p:txBody>
          </p:sp>
          <p:sp>
            <p:nvSpPr>
              <p:cNvPr id="297099" name="Line 139"/>
              <p:cNvSpPr>
                <a:spLocks noChangeShapeType="1"/>
              </p:cNvSpPr>
              <p:nvPr/>
            </p:nvSpPr>
            <p:spPr bwMode="auto">
              <a:xfrm>
                <a:off x="2179" y="1586"/>
                <a:ext cx="48" cy="6"/>
              </a:xfrm>
              <a:prstGeom prst="line">
                <a:avLst/>
              </a:prstGeom>
              <a:noFill/>
              <a:ln w="38100">
                <a:solidFill>
                  <a:srgbClr val="FF00FF"/>
                </a:solidFill>
                <a:round/>
                <a:headEnd/>
                <a:tailEnd/>
              </a:ln>
              <a:effectLst/>
            </p:spPr>
            <p:txBody>
              <a:bodyPr/>
              <a:lstStyle/>
              <a:p>
                <a:endParaRPr lang="en-US"/>
              </a:p>
            </p:txBody>
          </p:sp>
          <p:sp>
            <p:nvSpPr>
              <p:cNvPr id="297100" name="Line 140"/>
              <p:cNvSpPr>
                <a:spLocks noChangeShapeType="1"/>
              </p:cNvSpPr>
              <p:nvPr/>
            </p:nvSpPr>
            <p:spPr bwMode="auto">
              <a:xfrm>
                <a:off x="2227" y="1592"/>
                <a:ext cx="54" cy="1"/>
              </a:xfrm>
              <a:prstGeom prst="line">
                <a:avLst/>
              </a:prstGeom>
              <a:noFill/>
              <a:ln w="38100">
                <a:solidFill>
                  <a:srgbClr val="FF00FF"/>
                </a:solidFill>
                <a:round/>
                <a:headEnd/>
                <a:tailEnd/>
              </a:ln>
              <a:effectLst/>
            </p:spPr>
            <p:txBody>
              <a:bodyPr/>
              <a:lstStyle/>
              <a:p>
                <a:endParaRPr lang="en-US"/>
              </a:p>
            </p:txBody>
          </p:sp>
          <p:sp>
            <p:nvSpPr>
              <p:cNvPr id="297101" name="Line 141"/>
              <p:cNvSpPr>
                <a:spLocks noChangeShapeType="1"/>
              </p:cNvSpPr>
              <p:nvPr/>
            </p:nvSpPr>
            <p:spPr bwMode="auto">
              <a:xfrm>
                <a:off x="2281" y="1592"/>
                <a:ext cx="54" cy="1"/>
              </a:xfrm>
              <a:prstGeom prst="line">
                <a:avLst/>
              </a:prstGeom>
              <a:noFill/>
              <a:ln w="38100">
                <a:solidFill>
                  <a:srgbClr val="FF00FF"/>
                </a:solidFill>
                <a:round/>
                <a:headEnd/>
                <a:tailEnd/>
              </a:ln>
              <a:effectLst/>
            </p:spPr>
            <p:txBody>
              <a:bodyPr/>
              <a:lstStyle/>
              <a:p>
                <a:endParaRPr lang="en-US"/>
              </a:p>
            </p:txBody>
          </p:sp>
          <p:sp>
            <p:nvSpPr>
              <p:cNvPr id="297102" name="Freeform 142"/>
              <p:cNvSpPr>
                <a:spLocks/>
              </p:cNvSpPr>
              <p:nvPr/>
            </p:nvSpPr>
            <p:spPr bwMode="auto">
              <a:xfrm>
                <a:off x="2335" y="159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3" name="Line 143"/>
              <p:cNvSpPr>
                <a:spLocks noChangeShapeType="1"/>
              </p:cNvSpPr>
              <p:nvPr/>
            </p:nvSpPr>
            <p:spPr bwMode="auto">
              <a:xfrm>
                <a:off x="2389" y="1598"/>
                <a:ext cx="54" cy="1"/>
              </a:xfrm>
              <a:prstGeom prst="line">
                <a:avLst/>
              </a:prstGeom>
              <a:noFill/>
              <a:ln w="38100">
                <a:solidFill>
                  <a:srgbClr val="FF00FF"/>
                </a:solidFill>
                <a:round/>
                <a:headEnd/>
                <a:tailEnd/>
              </a:ln>
              <a:effectLst/>
            </p:spPr>
            <p:txBody>
              <a:bodyPr/>
              <a:lstStyle/>
              <a:p>
                <a:endParaRPr lang="en-US"/>
              </a:p>
            </p:txBody>
          </p:sp>
          <p:sp>
            <p:nvSpPr>
              <p:cNvPr id="297104" name="Line 144"/>
              <p:cNvSpPr>
                <a:spLocks noChangeShapeType="1"/>
              </p:cNvSpPr>
              <p:nvPr/>
            </p:nvSpPr>
            <p:spPr bwMode="auto">
              <a:xfrm>
                <a:off x="2443" y="1598"/>
                <a:ext cx="54" cy="1"/>
              </a:xfrm>
              <a:prstGeom prst="line">
                <a:avLst/>
              </a:prstGeom>
              <a:noFill/>
              <a:ln w="38100">
                <a:solidFill>
                  <a:srgbClr val="FF00FF"/>
                </a:solidFill>
                <a:round/>
                <a:headEnd/>
                <a:tailEnd/>
              </a:ln>
              <a:effectLst/>
            </p:spPr>
            <p:txBody>
              <a:bodyPr/>
              <a:lstStyle/>
              <a:p>
                <a:endParaRPr lang="en-US"/>
              </a:p>
            </p:txBody>
          </p:sp>
          <p:sp>
            <p:nvSpPr>
              <p:cNvPr id="297105" name="Freeform 145"/>
              <p:cNvSpPr>
                <a:spLocks/>
              </p:cNvSpPr>
              <p:nvPr/>
            </p:nvSpPr>
            <p:spPr bwMode="auto">
              <a:xfrm>
                <a:off x="2497" y="1598"/>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06" name="Line 146"/>
              <p:cNvSpPr>
                <a:spLocks noChangeShapeType="1"/>
              </p:cNvSpPr>
              <p:nvPr/>
            </p:nvSpPr>
            <p:spPr bwMode="auto">
              <a:xfrm>
                <a:off x="2551" y="1604"/>
                <a:ext cx="48" cy="1"/>
              </a:xfrm>
              <a:prstGeom prst="line">
                <a:avLst/>
              </a:prstGeom>
              <a:noFill/>
              <a:ln w="38100">
                <a:solidFill>
                  <a:srgbClr val="FF00FF"/>
                </a:solidFill>
                <a:round/>
                <a:headEnd/>
                <a:tailEnd/>
              </a:ln>
              <a:effectLst/>
            </p:spPr>
            <p:txBody>
              <a:bodyPr/>
              <a:lstStyle/>
              <a:p>
                <a:endParaRPr lang="en-US"/>
              </a:p>
            </p:txBody>
          </p:sp>
          <p:sp>
            <p:nvSpPr>
              <p:cNvPr id="297107" name="Line 147"/>
              <p:cNvSpPr>
                <a:spLocks noChangeShapeType="1"/>
              </p:cNvSpPr>
              <p:nvPr/>
            </p:nvSpPr>
            <p:spPr bwMode="auto">
              <a:xfrm>
                <a:off x="2599" y="1604"/>
                <a:ext cx="54" cy="1"/>
              </a:xfrm>
              <a:prstGeom prst="line">
                <a:avLst/>
              </a:prstGeom>
              <a:noFill/>
              <a:ln w="38100">
                <a:solidFill>
                  <a:srgbClr val="FF00FF"/>
                </a:solidFill>
                <a:round/>
                <a:headEnd/>
                <a:tailEnd/>
              </a:ln>
              <a:effectLst/>
            </p:spPr>
            <p:txBody>
              <a:bodyPr/>
              <a:lstStyle/>
              <a:p>
                <a:endParaRPr lang="en-US"/>
              </a:p>
            </p:txBody>
          </p:sp>
          <p:sp>
            <p:nvSpPr>
              <p:cNvPr id="297108" name="Line 148"/>
              <p:cNvSpPr>
                <a:spLocks noChangeShapeType="1"/>
              </p:cNvSpPr>
              <p:nvPr/>
            </p:nvSpPr>
            <p:spPr bwMode="auto">
              <a:xfrm>
                <a:off x="2653" y="1604"/>
                <a:ext cx="54" cy="1"/>
              </a:xfrm>
              <a:prstGeom prst="line">
                <a:avLst/>
              </a:prstGeom>
              <a:noFill/>
              <a:ln w="38100">
                <a:solidFill>
                  <a:srgbClr val="FF00FF"/>
                </a:solidFill>
                <a:round/>
                <a:headEnd/>
                <a:tailEnd/>
              </a:ln>
              <a:effectLst/>
            </p:spPr>
            <p:txBody>
              <a:bodyPr/>
              <a:lstStyle/>
              <a:p>
                <a:endParaRPr lang="en-US"/>
              </a:p>
            </p:txBody>
          </p:sp>
          <p:sp>
            <p:nvSpPr>
              <p:cNvPr id="297109" name="Line 149"/>
              <p:cNvSpPr>
                <a:spLocks noChangeShapeType="1"/>
              </p:cNvSpPr>
              <p:nvPr/>
            </p:nvSpPr>
            <p:spPr bwMode="auto">
              <a:xfrm>
                <a:off x="2707" y="1604"/>
                <a:ext cx="54" cy="1"/>
              </a:xfrm>
              <a:prstGeom prst="line">
                <a:avLst/>
              </a:prstGeom>
              <a:noFill/>
              <a:ln w="38100">
                <a:solidFill>
                  <a:srgbClr val="FF00FF"/>
                </a:solidFill>
                <a:round/>
                <a:headEnd/>
                <a:tailEnd/>
              </a:ln>
              <a:effectLst/>
            </p:spPr>
            <p:txBody>
              <a:bodyPr/>
              <a:lstStyle/>
              <a:p>
                <a:endParaRPr lang="en-US"/>
              </a:p>
            </p:txBody>
          </p:sp>
          <p:sp>
            <p:nvSpPr>
              <p:cNvPr id="297110" name="Line 150"/>
              <p:cNvSpPr>
                <a:spLocks noChangeShapeType="1"/>
              </p:cNvSpPr>
              <p:nvPr/>
            </p:nvSpPr>
            <p:spPr bwMode="auto">
              <a:xfrm>
                <a:off x="2761" y="1604"/>
                <a:ext cx="54" cy="1"/>
              </a:xfrm>
              <a:prstGeom prst="line">
                <a:avLst/>
              </a:prstGeom>
              <a:noFill/>
              <a:ln w="38100">
                <a:solidFill>
                  <a:srgbClr val="FF00FF"/>
                </a:solidFill>
                <a:round/>
                <a:headEnd/>
                <a:tailEnd/>
              </a:ln>
              <a:effectLst/>
            </p:spPr>
            <p:txBody>
              <a:bodyPr/>
              <a:lstStyle/>
              <a:p>
                <a:endParaRPr lang="en-US"/>
              </a:p>
            </p:txBody>
          </p:sp>
          <p:sp>
            <p:nvSpPr>
              <p:cNvPr id="297111" name="Line 151"/>
              <p:cNvSpPr>
                <a:spLocks noChangeShapeType="1"/>
              </p:cNvSpPr>
              <p:nvPr/>
            </p:nvSpPr>
            <p:spPr bwMode="auto">
              <a:xfrm>
                <a:off x="2815" y="1604"/>
                <a:ext cx="54" cy="1"/>
              </a:xfrm>
              <a:prstGeom prst="line">
                <a:avLst/>
              </a:prstGeom>
              <a:noFill/>
              <a:ln w="38100">
                <a:solidFill>
                  <a:srgbClr val="FF00FF"/>
                </a:solidFill>
                <a:round/>
                <a:headEnd/>
                <a:tailEnd/>
              </a:ln>
              <a:effectLst/>
            </p:spPr>
            <p:txBody>
              <a:bodyPr/>
              <a:lstStyle/>
              <a:p>
                <a:endParaRPr lang="en-US"/>
              </a:p>
            </p:txBody>
          </p:sp>
          <p:sp>
            <p:nvSpPr>
              <p:cNvPr id="297112" name="Line 152"/>
              <p:cNvSpPr>
                <a:spLocks noChangeShapeType="1"/>
              </p:cNvSpPr>
              <p:nvPr/>
            </p:nvSpPr>
            <p:spPr bwMode="auto">
              <a:xfrm>
                <a:off x="2869" y="1604"/>
                <a:ext cx="55" cy="1"/>
              </a:xfrm>
              <a:prstGeom prst="line">
                <a:avLst/>
              </a:prstGeom>
              <a:noFill/>
              <a:ln w="38100">
                <a:solidFill>
                  <a:srgbClr val="FF00FF"/>
                </a:solidFill>
                <a:round/>
                <a:headEnd/>
                <a:tailEnd/>
              </a:ln>
              <a:effectLst/>
            </p:spPr>
            <p:txBody>
              <a:bodyPr/>
              <a:lstStyle/>
              <a:p>
                <a:endParaRPr lang="en-US"/>
              </a:p>
            </p:txBody>
          </p:sp>
          <p:sp>
            <p:nvSpPr>
              <p:cNvPr id="297113" name="Line 153"/>
              <p:cNvSpPr>
                <a:spLocks noChangeShapeType="1"/>
              </p:cNvSpPr>
              <p:nvPr/>
            </p:nvSpPr>
            <p:spPr bwMode="auto">
              <a:xfrm>
                <a:off x="2924" y="1604"/>
                <a:ext cx="48" cy="1"/>
              </a:xfrm>
              <a:prstGeom prst="line">
                <a:avLst/>
              </a:prstGeom>
              <a:noFill/>
              <a:ln w="38100">
                <a:solidFill>
                  <a:srgbClr val="FF00FF"/>
                </a:solidFill>
                <a:round/>
                <a:headEnd/>
                <a:tailEnd/>
              </a:ln>
              <a:effectLst/>
            </p:spPr>
            <p:txBody>
              <a:bodyPr/>
              <a:lstStyle/>
              <a:p>
                <a:endParaRPr lang="en-US"/>
              </a:p>
            </p:txBody>
          </p:sp>
          <p:sp>
            <p:nvSpPr>
              <p:cNvPr id="297114" name="Freeform 154"/>
              <p:cNvSpPr>
                <a:spLocks/>
              </p:cNvSpPr>
              <p:nvPr/>
            </p:nvSpPr>
            <p:spPr bwMode="auto">
              <a:xfrm>
                <a:off x="2972" y="160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00FF"/>
                </a:solidFill>
                <a:prstDash val="solid"/>
                <a:round/>
                <a:headEnd/>
                <a:tailEnd/>
              </a:ln>
              <a:effectLst/>
            </p:spPr>
            <p:txBody>
              <a:bodyPr/>
              <a:lstStyle/>
              <a:p>
                <a:endParaRPr lang="en-US"/>
              </a:p>
            </p:txBody>
          </p:sp>
          <p:sp>
            <p:nvSpPr>
              <p:cNvPr id="297115" name="Line 155"/>
              <p:cNvSpPr>
                <a:spLocks noChangeShapeType="1"/>
              </p:cNvSpPr>
              <p:nvPr/>
            </p:nvSpPr>
            <p:spPr bwMode="auto">
              <a:xfrm>
                <a:off x="3026" y="1610"/>
                <a:ext cx="54" cy="1"/>
              </a:xfrm>
              <a:prstGeom prst="line">
                <a:avLst/>
              </a:prstGeom>
              <a:noFill/>
              <a:ln w="38100">
                <a:solidFill>
                  <a:srgbClr val="FF00FF"/>
                </a:solidFill>
                <a:round/>
                <a:headEnd/>
                <a:tailEnd/>
              </a:ln>
              <a:effectLst/>
            </p:spPr>
            <p:txBody>
              <a:bodyPr/>
              <a:lstStyle/>
              <a:p>
                <a:endParaRPr lang="en-US"/>
              </a:p>
            </p:txBody>
          </p:sp>
          <p:sp>
            <p:nvSpPr>
              <p:cNvPr id="297116" name="Line 156"/>
              <p:cNvSpPr>
                <a:spLocks noChangeShapeType="1"/>
              </p:cNvSpPr>
              <p:nvPr/>
            </p:nvSpPr>
            <p:spPr bwMode="auto">
              <a:xfrm>
                <a:off x="3080" y="1610"/>
                <a:ext cx="54" cy="1"/>
              </a:xfrm>
              <a:prstGeom prst="line">
                <a:avLst/>
              </a:prstGeom>
              <a:noFill/>
              <a:ln w="38100">
                <a:solidFill>
                  <a:srgbClr val="FF00FF"/>
                </a:solidFill>
                <a:round/>
                <a:headEnd/>
                <a:tailEnd/>
              </a:ln>
              <a:effectLst/>
            </p:spPr>
            <p:txBody>
              <a:bodyPr/>
              <a:lstStyle/>
              <a:p>
                <a:endParaRPr lang="en-US"/>
              </a:p>
            </p:txBody>
          </p:sp>
          <p:sp>
            <p:nvSpPr>
              <p:cNvPr id="297117" name="Line 157"/>
              <p:cNvSpPr>
                <a:spLocks noChangeShapeType="1"/>
              </p:cNvSpPr>
              <p:nvPr/>
            </p:nvSpPr>
            <p:spPr bwMode="auto">
              <a:xfrm>
                <a:off x="3134" y="1610"/>
                <a:ext cx="54" cy="1"/>
              </a:xfrm>
              <a:prstGeom prst="line">
                <a:avLst/>
              </a:prstGeom>
              <a:noFill/>
              <a:ln w="38100">
                <a:solidFill>
                  <a:srgbClr val="FF00FF"/>
                </a:solidFill>
                <a:round/>
                <a:headEnd/>
                <a:tailEnd/>
              </a:ln>
              <a:effectLst/>
            </p:spPr>
            <p:txBody>
              <a:bodyPr/>
              <a:lstStyle/>
              <a:p>
                <a:endParaRPr lang="en-US"/>
              </a:p>
            </p:txBody>
          </p:sp>
          <p:sp>
            <p:nvSpPr>
              <p:cNvPr id="297118" name="Line 158"/>
              <p:cNvSpPr>
                <a:spLocks noChangeShapeType="1"/>
              </p:cNvSpPr>
              <p:nvPr/>
            </p:nvSpPr>
            <p:spPr bwMode="auto">
              <a:xfrm>
                <a:off x="3188" y="1610"/>
                <a:ext cx="54" cy="1"/>
              </a:xfrm>
              <a:prstGeom prst="line">
                <a:avLst/>
              </a:prstGeom>
              <a:noFill/>
              <a:ln w="38100">
                <a:solidFill>
                  <a:srgbClr val="FF00FF"/>
                </a:solidFill>
                <a:round/>
                <a:headEnd/>
                <a:tailEnd/>
              </a:ln>
              <a:effectLst/>
            </p:spPr>
            <p:txBody>
              <a:bodyPr/>
              <a:lstStyle/>
              <a:p>
                <a:endParaRPr lang="en-US"/>
              </a:p>
            </p:txBody>
          </p:sp>
          <p:sp>
            <p:nvSpPr>
              <p:cNvPr id="297119" name="Line 159"/>
              <p:cNvSpPr>
                <a:spLocks noChangeShapeType="1"/>
              </p:cNvSpPr>
              <p:nvPr/>
            </p:nvSpPr>
            <p:spPr bwMode="auto">
              <a:xfrm>
                <a:off x="3242" y="1610"/>
                <a:ext cx="48" cy="1"/>
              </a:xfrm>
              <a:prstGeom prst="line">
                <a:avLst/>
              </a:prstGeom>
              <a:noFill/>
              <a:ln w="38100">
                <a:solidFill>
                  <a:srgbClr val="FF00FF"/>
                </a:solidFill>
                <a:round/>
                <a:headEnd/>
                <a:tailEnd/>
              </a:ln>
              <a:effectLst/>
            </p:spPr>
            <p:txBody>
              <a:bodyPr/>
              <a:lstStyle/>
              <a:p>
                <a:endParaRPr lang="en-US"/>
              </a:p>
            </p:txBody>
          </p:sp>
          <p:sp>
            <p:nvSpPr>
              <p:cNvPr id="297120" name="Line 160"/>
              <p:cNvSpPr>
                <a:spLocks noChangeShapeType="1"/>
              </p:cNvSpPr>
              <p:nvPr/>
            </p:nvSpPr>
            <p:spPr bwMode="auto">
              <a:xfrm>
                <a:off x="3290" y="1610"/>
                <a:ext cx="54" cy="1"/>
              </a:xfrm>
              <a:prstGeom prst="line">
                <a:avLst/>
              </a:prstGeom>
              <a:noFill/>
              <a:ln w="38100">
                <a:solidFill>
                  <a:srgbClr val="FF00FF"/>
                </a:solidFill>
                <a:round/>
                <a:headEnd/>
                <a:tailEnd/>
              </a:ln>
              <a:effectLst/>
            </p:spPr>
            <p:txBody>
              <a:bodyPr/>
              <a:lstStyle/>
              <a:p>
                <a:endParaRPr lang="en-US"/>
              </a:p>
            </p:txBody>
          </p:sp>
          <p:sp>
            <p:nvSpPr>
              <p:cNvPr id="297121" name="Line 161"/>
              <p:cNvSpPr>
                <a:spLocks noChangeShapeType="1"/>
              </p:cNvSpPr>
              <p:nvPr/>
            </p:nvSpPr>
            <p:spPr bwMode="auto">
              <a:xfrm>
                <a:off x="3344" y="1610"/>
                <a:ext cx="54" cy="1"/>
              </a:xfrm>
              <a:prstGeom prst="line">
                <a:avLst/>
              </a:prstGeom>
              <a:noFill/>
              <a:ln w="38100">
                <a:solidFill>
                  <a:srgbClr val="FF00FF"/>
                </a:solidFill>
                <a:round/>
                <a:headEnd/>
                <a:tailEnd/>
              </a:ln>
              <a:effectLst/>
            </p:spPr>
            <p:txBody>
              <a:bodyPr/>
              <a:lstStyle/>
              <a:p>
                <a:endParaRPr lang="en-US"/>
              </a:p>
            </p:txBody>
          </p:sp>
          <p:sp>
            <p:nvSpPr>
              <p:cNvPr id="297122" name="Line 162"/>
              <p:cNvSpPr>
                <a:spLocks noChangeShapeType="1"/>
              </p:cNvSpPr>
              <p:nvPr/>
            </p:nvSpPr>
            <p:spPr bwMode="auto">
              <a:xfrm>
                <a:off x="3398" y="1610"/>
                <a:ext cx="54" cy="1"/>
              </a:xfrm>
              <a:prstGeom prst="line">
                <a:avLst/>
              </a:prstGeom>
              <a:noFill/>
              <a:ln w="38100">
                <a:solidFill>
                  <a:srgbClr val="FF00FF"/>
                </a:solidFill>
                <a:round/>
                <a:headEnd/>
                <a:tailEnd/>
              </a:ln>
              <a:effectLst/>
            </p:spPr>
            <p:txBody>
              <a:bodyPr/>
              <a:lstStyle/>
              <a:p>
                <a:endParaRPr lang="en-US"/>
              </a:p>
            </p:txBody>
          </p:sp>
          <p:sp>
            <p:nvSpPr>
              <p:cNvPr id="297123" name="Line 163"/>
              <p:cNvSpPr>
                <a:spLocks noChangeShapeType="1"/>
              </p:cNvSpPr>
              <p:nvPr/>
            </p:nvSpPr>
            <p:spPr bwMode="auto">
              <a:xfrm>
                <a:off x="3452" y="1610"/>
                <a:ext cx="54" cy="1"/>
              </a:xfrm>
              <a:prstGeom prst="line">
                <a:avLst/>
              </a:prstGeom>
              <a:noFill/>
              <a:ln w="38100">
                <a:solidFill>
                  <a:srgbClr val="FF00FF"/>
                </a:solidFill>
                <a:round/>
                <a:headEnd/>
                <a:tailEnd/>
              </a:ln>
              <a:effectLst/>
            </p:spPr>
            <p:txBody>
              <a:bodyPr/>
              <a:lstStyle/>
              <a:p>
                <a:endParaRPr lang="en-US"/>
              </a:p>
            </p:txBody>
          </p:sp>
          <p:sp>
            <p:nvSpPr>
              <p:cNvPr id="297124" name="Line 164"/>
              <p:cNvSpPr>
                <a:spLocks noChangeShapeType="1"/>
              </p:cNvSpPr>
              <p:nvPr/>
            </p:nvSpPr>
            <p:spPr bwMode="auto">
              <a:xfrm>
                <a:off x="3506" y="1610"/>
                <a:ext cx="54" cy="1"/>
              </a:xfrm>
              <a:prstGeom prst="line">
                <a:avLst/>
              </a:prstGeom>
              <a:noFill/>
              <a:ln w="38100">
                <a:solidFill>
                  <a:srgbClr val="FF00FF"/>
                </a:solidFill>
                <a:round/>
                <a:headEnd/>
                <a:tailEnd/>
              </a:ln>
              <a:effectLst/>
            </p:spPr>
            <p:txBody>
              <a:bodyPr/>
              <a:lstStyle/>
              <a:p>
                <a:endParaRPr lang="en-US"/>
              </a:p>
            </p:txBody>
          </p:sp>
          <p:sp>
            <p:nvSpPr>
              <p:cNvPr id="297125" name="Line 165"/>
              <p:cNvSpPr>
                <a:spLocks noChangeShapeType="1"/>
              </p:cNvSpPr>
              <p:nvPr/>
            </p:nvSpPr>
            <p:spPr bwMode="auto">
              <a:xfrm>
                <a:off x="3560" y="1610"/>
                <a:ext cx="54" cy="1"/>
              </a:xfrm>
              <a:prstGeom prst="line">
                <a:avLst/>
              </a:prstGeom>
              <a:noFill/>
              <a:ln w="38100">
                <a:solidFill>
                  <a:srgbClr val="FF00FF"/>
                </a:solidFill>
                <a:round/>
                <a:headEnd/>
                <a:tailEnd/>
              </a:ln>
              <a:effectLst/>
            </p:spPr>
            <p:txBody>
              <a:bodyPr/>
              <a:lstStyle/>
              <a:p>
                <a:endParaRPr lang="en-US"/>
              </a:p>
            </p:txBody>
          </p:sp>
          <p:sp>
            <p:nvSpPr>
              <p:cNvPr id="297126" name="Line 166"/>
              <p:cNvSpPr>
                <a:spLocks noChangeShapeType="1"/>
              </p:cNvSpPr>
              <p:nvPr/>
            </p:nvSpPr>
            <p:spPr bwMode="auto">
              <a:xfrm>
                <a:off x="3614" y="1610"/>
                <a:ext cx="48" cy="1"/>
              </a:xfrm>
              <a:prstGeom prst="line">
                <a:avLst/>
              </a:prstGeom>
              <a:noFill/>
              <a:ln w="38100">
                <a:solidFill>
                  <a:srgbClr val="FF00FF"/>
                </a:solidFill>
                <a:round/>
                <a:headEnd/>
                <a:tailEnd/>
              </a:ln>
              <a:effectLst/>
            </p:spPr>
            <p:txBody>
              <a:bodyPr/>
              <a:lstStyle/>
              <a:p>
                <a:endParaRPr lang="en-US"/>
              </a:p>
            </p:txBody>
          </p:sp>
          <p:sp>
            <p:nvSpPr>
              <p:cNvPr id="297127" name="Line 167"/>
              <p:cNvSpPr>
                <a:spLocks noChangeShapeType="1"/>
              </p:cNvSpPr>
              <p:nvPr/>
            </p:nvSpPr>
            <p:spPr bwMode="auto">
              <a:xfrm>
                <a:off x="3662" y="1610"/>
                <a:ext cx="54" cy="1"/>
              </a:xfrm>
              <a:prstGeom prst="line">
                <a:avLst/>
              </a:prstGeom>
              <a:noFill/>
              <a:ln w="38100">
                <a:solidFill>
                  <a:srgbClr val="FF00FF"/>
                </a:solidFill>
                <a:round/>
                <a:headEnd/>
                <a:tailEnd/>
              </a:ln>
              <a:effectLst/>
            </p:spPr>
            <p:txBody>
              <a:bodyPr/>
              <a:lstStyle/>
              <a:p>
                <a:endParaRPr lang="en-US"/>
              </a:p>
            </p:txBody>
          </p:sp>
          <p:sp>
            <p:nvSpPr>
              <p:cNvPr id="297128" name="Line 168"/>
              <p:cNvSpPr>
                <a:spLocks noChangeShapeType="1"/>
              </p:cNvSpPr>
              <p:nvPr/>
            </p:nvSpPr>
            <p:spPr bwMode="auto">
              <a:xfrm>
                <a:off x="3716" y="1610"/>
                <a:ext cx="54" cy="1"/>
              </a:xfrm>
              <a:prstGeom prst="line">
                <a:avLst/>
              </a:prstGeom>
              <a:noFill/>
              <a:ln w="38100">
                <a:solidFill>
                  <a:srgbClr val="FF00FF"/>
                </a:solidFill>
                <a:round/>
                <a:headEnd/>
                <a:tailEnd/>
              </a:ln>
              <a:effectLst/>
            </p:spPr>
            <p:txBody>
              <a:bodyPr/>
              <a:lstStyle/>
              <a:p>
                <a:endParaRPr lang="en-US"/>
              </a:p>
            </p:txBody>
          </p:sp>
          <p:sp>
            <p:nvSpPr>
              <p:cNvPr id="297129" name="Line 169"/>
              <p:cNvSpPr>
                <a:spLocks noChangeShapeType="1"/>
              </p:cNvSpPr>
              <p:nvPr/>
            </p:nvSpPr>
            <p:spPr bwMode="auto">
              <a:xfrm>
                <a:off x="3770" y="1610"/>
                <a:ext cx="54" cy="1"/>
              </a:xfrm>
              <a:prstGeom prst="line">
                <a:avLst/>
              </a:prstGeom>
              <a:noFill/>
              <a:ln w="38100">
                <a:solidFill>
                  <a:srgbClr val="FF00FF"/>
                </a:solidFill>
                <a:round/>
                <a:headEnd/>
                <a:tailEnd/>
              </a:ln>
              <a:effectLst/>
            </p:spPr>
            <p:txBody>
              <a:bodyPr/>
              <a:lstStyle/>
              <a:p>
                <a:endParaRPr lang="en-US"/>
              </a:p>
            </p:txBody>
          </p:sp>
          <p:sp>
            <p:nvSpPr>
              <p:cNvPr id="297130" name="Line 170"/>
              <p:cNvSpPr>
                <a:spLocks noChangeShapeType="1"/>
              </p:cNvSpPr>
              <p:nvPr/>
            </p:nvSpPr>
            <p:spPr bwMode="auto">
              <a:xfrm>
                <a:off x="3824" y="1610"/>
                <a:ext cx="54" cy="1"/>
              </a:xfrm>
              <a:prstGeom prst="line">
                <a:avLst/>
              </a:prstGeom>
              <a:noFill/>
              <a:ln w="38100">
                <a:solidFill>
                  <a:srgbClr val="FF00FF"/>
                </a:solidFill>
                <a:round/>
                <a:headEnd/>
                <a:tailEnd/>
              </a:ln>
              <a:effectLst/>
            </p:spPr>
            <p:txBody>
              <a:bodyPr/>
              <a:lstStyle/>
              <a:p>
                <a:endParaRPr lang="en-US"/>
              </a:p>
            </p:txBody>
          </p:sp>
          <p:sp>
            <p:nvSpPr>
              <p:cNvPr id="297131" name="Line 171"/>
              <p:cNvSpPr>
                <a:spLocks noChangeShapeType="1"/>
              </p:cNvSpPr>
              <p:nvPr/>
            </p:nvSpPr>
            <p:spPr bwMode="auto">
              <a:xfrm>
                <a:off x="3878" y="1610"/>
                <a:ext cx="54" cy="1"/>
              </a:xfrm>
              <a:prstGeom prst="line">
                <a:avLst/>
              </a:prstGeom>
              <a:noFill/>
              <a:ln w="38100">
                <a:solidFill>
                  <a:srgbClr val="FF00FF"/>
                </a:solidFill>
                <a:round/>
                <a:headEnd/>
                <a:tailEnd/>
              </a:ln>
              <a:effectLst/>
            </p:spPr>
            <p:txBody>
              <a:bodyPr/>
              <a:lstStyle/>
              <a:p>
                <a:endParaRPr lang="en-US"/>
              </a:p>
            </p:txBody>
          </p:sp>
          <p:sp>
            <p:nvSpPr>
              <p:cNvPr id="297132" name="Line 172"/>
              <p:cNvSpPr>
                <a:spLocks noChangeShapeType="1"/>
              </p:cNvSpPr>
              <p:nvPr/>
            </p:nvSpPr>
            <p:spPr bwMode="auto">
              <a:xfrm>
                <a:off x="3932" y="1610"/>
                <a:ext cx="54" cy="1"/>
              </a:xfrm>
              <a:prstGeom prst="line">
                <a:avLst/>
              </a:prstGeom>
              <a:noFill/>
              <a:ln w="38100">
                <a:solidFill>
                  <a:srgbClr val="FF00FF"/>
                </a:solidFill>
                <a:round/>
                <a:headEnd/>
                <a:tailEnd/>
              </a:ln>
              <a:effectLst/>
            </p:spPr>
            <p:txBody>
              <a:bodyPr/>
              <a:lstStyle/>
              <a:p>
                <a:endParaRPr lang="en-US"/>
              </a:p>
            </p:txBody>
          </p:sp>
          <p:sp>
            <p:nvSpPr>
              <p:cNvPr id="297133" name="Line 173"/>
              <p:cNvSpPr>
                <a:spLocks noChangeShapeType="1"/>
              </p:cNvSpPr>
              <p:nvPr/>
            </p:nvSpPr>
            <p:spPr bwMode="auto">
              <a:xfrm>
                <a:off x="3986" y="1610"/>
                <a:ext cx="48" cy="1"/>
              </a:xfrm>
              <a:prstGeom prst="line">
                <a:avLst/>
              </a:prstGeom>
              <a:noFill/>
              <a:ln w="38100">
                <a:solidFill>
                  <a:srgbClr val="FF00FF"/>
                </a:solidFill>
                <a:round/>
                <a:headEnd/>
                <a:tailEnd/>
              </a:ln>
              <a:effectLst/>
            </p:spPr>
            <p:txBody>
              <a:bodyPr/>
              <a:lstStyle/>
              <a:p>
                <a:endParaRPr lang="en-US"/>
              </a:p>
            </p:txBody>
          </p:sp>
          <p:sp>
            <p:nvSpPr>
              <p:cNvPr id="297134" name="Line 174"/>
              <p:cNvSpPr>
                <a:spLocks noChangeShapeType="1"/>
              </p:cNvSpPr>
              <p:nvPr/>
            </p:nvSpPr>
            <p:spPr bwMode="auto">
              <a:xfrm>
                <a:off x="4034" y="1610"/>
                <a:ext cx="54" cy="1"/>
              </a:xfrm>
              <a:prstGeom prst="line">
                <a:avLst/>
              </a:prstGeom>
              <a:noFill/>
              <a:ln w="38100">
                <a:solidFill>
                  <a:srgbClr val="FF00FF"/>
                </a:solidFill>
                <a:round/>
                <a:headEnd/>
                <a:tailEnd/>
              </a:ln>
              <a:effectLst/>
            </p:spPr>
            <p:txBody>
              <a:bodyPr/>
              <a:lstStyle/>
              <a:p>
                <a:endParaRPr lang="en-US"/>
              </a:p>
            </p:txBody>
          </p:sp>
          <p:sp>
            <p:nvSpPr>
              <p:cNvPr id="297135" name="Line 175"/>
              <p:cNvSpPr>
                <a:spLocks noChangeShapeType="1"/>
              </p:cNvSpPr>
              <p:nvPr/>
            </p:nvSpPr>
            <p:spPr bwMode="auto">
              <a:xfrm>
                <a:off x="4088" y="1610"/>
                <a:ext cx="54" cy="1"/>
              </a:xfrm>
              <a:prstGeom prst="line">
                <a:avLst/>
              </a:prstGeom>
              <a:noFill/>
              <a:ln w="38100">
                <a:solidFill>
                  <a:srgbClr val="FF00FF"/>
                </a:solidFill>
                <a:round/>
                <a:headEnd/>
                <a:tailEnd/>
              </a:ln>
              <a:effectLst/>
            </p:spPr>
            <p:txBody>
              <a:bodyPr/>
              <a:lstStyle/>
              <a:p>
                <a:endParaRPr lang="en-US"/>
              </a:p>
            </p:txBody>
          </p:sp>
          <p:sp>
            <p:nvSpPr>
              <p:cNvPr id="297136" name="Line 176"/>
              <p:cNvSpPr>
                <a:spLocks noChangeShapeType="1"/>
              </p:cNvSpPr>
              <p:nvPr/>
            </p:nvSpPr>
            <p:spPr bwMode="auto">
              <a:xfrm>
                <a:off x="4142" y="1610"/>
                <a:ext cx="54" cy="1"/>
              </a:xfrm>
              <a:prstGeom prst="line">
                <a:avLst/>
              </a:prstGeom>
              <a:noFill/>
              <a:ln w="38100">
                <a:solidFill>
                  <a:srgbClr val="FF00FF"/>
                </a:solidFill>
                <a:round/>
                <a:headEnd/>
                <a:tailEnd/>
              </a:ln>
              <a:effectLst/>
            </p:spPr>
            <p:txBody>
              <a:bodyPr/>
              <a:lstStyle/>
              <a:p>
                <a:endParaRPr lang="en-US"/>
              </a:p>
            </p:txBody>
          </p:sp>
          <p:sp>
            <p:nvSpPr>
              <p:cNvPr id="297137" name="Line 177"/>
              <p:cNvSpPr>
                <a:spLocks noChangeShapeType="1"/>
              </p:cNvSpPr>
              <p:nvPr/>
            </p:nvSpPr>
            <p:spPr bwMode="auto">
              <a:xfrm>
                <a:off x="4196" y="1610"/>
                <a:ext cx="54" cy="1"/>
              </a:xfrm>
              <a:prstGeom prst="line">
                <a:avLst/>
              </a:prstGeom>
              <a:noFill/>
              <a:ln w="38100">
                <a:solidFill>
                  <a:srgbClr val="FF00FF"/>
                </a:solidFill>
                <a:round/>
                <a:headEnd/>
                <a:tailEnd/>
              </a:ln>
              <a:effectLst/>
            </p:spPr>
            <p:txBody>
              <a:bodyPr/>
              <a:lstStyle/>
              <a:p>
                <a:endParaRPr lang="en-US"/>
              </a:p>
            </p:txBody>
          </p:sp>
          <p:sp>
            <p:nvSpPr>
              <p:cNvPr id="297138" name="Line 178"/>
              <p:cNvSpPr>
                <a:spLocks noChangeShapeType="1"/>
              </p:cNvSpPr>
              <p:nvPr/>
            </p:nvSpPr>
            <p:spPr bwMode="auto">
              <a:xfrm>
                <a:off x="4250" y="1610"/>
                <a:ext cx="54" cy="1"/>
              </a:xfrm>
              <a:prstGeom prst="line">
                <a:avLst/>
              </a:prstGeom>
              <a:noFill/>
              <a:ln w="38100">
                <a:solidFill>
                  <a:srgbClr val="FF00FF"/>
                </a:solidFill>
                <a:round/>
                <a:headEnd/>
                <a:tailEnd/>
              </a:ln>
              <a:effectLst/>
            </p:spPr>
            <p:txBody>
              <a:bodyPr/>
              <a:lstStyle/>
              <a:p>
                <a:endParaRPr lang="en-US"/>
              </a:p>
            </p:txBody>
          </p:sp>
          <p:sp>
            <p:nvSpPr>
              <p:cNvPr id="297139" name="Line 179"/>
              <p:cNvSpPr>
                <a:spLocks noChangeShapeType="1"/>
              </p:cNvSpPr>
              <p:nvPr/>
            </p:nvSpPr>
            <p:spPr bwMode="auto">
              <a:xfrm>
                <a:off x="4304" y="1610"/>
                <a:ext cx="54" cy="1"/>
              </a:xfrm>
              <a:prstGeom prst="line">
                <a:avLst/>
              </a:prstGeom>
              <a:noFill/>
              <a:ln w="38100">
                <a:solidFill>
                  <a:srgbClr val="FF00FF"/>
                </a:solidFill>
                <a:round/>
                <a:headEnd/>
                <a:tailEnd/>
              </a:ln>
              <a:effectLst/>
            </p:spPr>
            <p:txBody>
              <a:bodyPr/>
              <a:lstStyle/>
              <a:p>
                <a:endParaRPr lang="en-US"/>
              </a:p>
            </p:txBody>
          </p:sp>
          <p:sp>
            <p:nvSpPr>
              <p:cNvPr id="297140" name="Line 180"/>
              <p:cNvSpPr>
                <a:spLocks noChangeShapeType="1"/>
              </p:cNvSpPr>
              <p:nvPr/>
            </p:nvSpPr>
            <p:spPr bwMode="auto">
              <a:xfrm>
                <a:off x="4358" y="1610"/>
                <a:ext cx="48" cy="1"/>
              </a:xfrm>
              <a:prstGeom prst="line">
                <a:avLst/>
              </a:prstGeom>
              <a:noFill/>
              <a:ln w="38100">
                <a:solidFill>
                  <a:srgbClr val="FF00FF"/>
                </a:solidFill>
                <a:round/>
                <a:headEnd/>
                <a:tailEnd/>
              </a:ln>
              <a:effectLst/>
            </p:spPr>
            <p:txBody>
              <a:bodyPr/>
              <a:lstStyle/>
              <a:p>
                <a:endParaRPr lang="en-US"/>
              </a:p>
            </p:txBody>
          </p:sp>
          <p:sp>
            <p:nvSpPr>
              <p:cNvPr id="297141" name="Line 181"/>
              <p:cNvSpPr>
                <a:spLocks noChangeShapeType="1"/>
              </p:cNvSpPr>
              <p:nvPr/>
            </p:nvSpPr>
            <p:spPr bwMode="auto">
              <a:xfrm>
                <a:off x="4406" y="1610"/>
                <a:ext cx="54" cy="1"/>
              </a:xfrm>
              <a:prstGeom prst="line">
                <a:avLst/>
              </a:prstGeom>
              <a:noFill/>
              <a:ln w="38100">
                <a:solidFill>
                  <a:srgbClr val="FF00FF"/>
                </a:solidFill>
                <a:round/>
                <a:headEnd/>
                <a:tailEnd/>
              </a:ln>
              <a:effectLst/>
            </p:spPr>
            <p:txBody>
              <a:bodyPr/>
              <a:lstStyle/>
              <a:p>
                <a:endParaRPr lang="en-US"/>
              </a:p>
            </p:txBody>
          </p:sp>
          <p:sp>
            <p:nvSpPr>
              <p:cNvPr id="297142" name="Line 182"/>
              <p:cNvSpPr>
                <a:spLocks noChangeShapeType="1"/>
              </p:cNvSpPr>
              <p:nvPr/>
            </p:nvSpPr>
            <p:spPr bwMode="auto">
              <a:xfrm>
                <a:off x="4460" y="1610"/>
                <a:ext cx="54" cy="1"/>
              </a:xfrm>
              <a:prstGeom prst="line">
                <a:avLst/>
              </a:prstGeom>
              <a:noFill/>
              <a:ln w="38100">
                <a:solidFill>
                  <a:srgbClr val="FF00FF"/>
                </a:solidFill>
                <a:round/>
                <a:headEnd/>
                <a:tailEnd/>
              </a:ln>
              <a:effectLst/>
            </p:spPr>
            <p:txBody>
              <a:bodyPr/>
              <a:lstStyle/>
              <a:p>
                <a:endParaRPr lang="en-US"/>
              </a:p>
            </p:txBody>
          </p:sp>
          <p:sp>
            <p:nvSpPr>
              <p:cNvPr id="297143" name="Line 183"/>
              <p:cNvSpPr>
                <a:spLocks noChangeShapeType="1"/>
              </p:cNvSpPr>
              <p:nvPr/>
            </p:nvSpPr>
            <p:spPr bwMode="auto">
              <a:xfrm>
                <a:off x="4514" y="1610"/>
                <a:ext cx="54" cy="1"/>
              </a:xfrm>
              <a:prstGeom prst="line">
                <a:avLst/>
              </a:prstGeom>
              <a:noFill/>
              <a:ln w="38100">
                <a:solidFill>
                  <a:srgbClr val="FF00FF"/>
                </a:solidFill>
                <a:round/>
                <a:headEnd/>
                <a:tailEnd/>
              </a:ln>
              <a:effectLst/>
            </p:spPr>
            <p:txBody>
              <a:bodyPr/>
              <a:lstStyle/>
              <a:p>
                <a:endParaRPr lang="en-US"/>
              </a:p>
            </p:txBody>
          </p:sp>
          <p:sp>
            <p:nvSpPr>
              <p:cNvPr id="297144" name="Line 184"/>
              <p:cNvSpPr>
                <a:spLocks noChangeShapeType="1"/>
              </p:cNvSpPr>
              <p:nvPr/>
            </p:nvSpPr>
            <p:spPr bwMode="auto">
              <a:xfrm>
                <a:off x="4568" y="1610"/>
                <a:ext cx="54" cy="1"/>
              </a:xfrm>
              <a:prstGeom prst="line">
                <a:avLst/>
              </a:prstGeom>
              <a:noFill/>
              <a:ln w="38100">
                <a:solidFill>
                  <a:srgbClr val="FF00FF"/>
                </a:solidFill>
                <a:round/>
                <a:headEnd/>
                <a:tailEnd/>
              </a:ln>
              <a:effectLst/>
            </p:spPr>
            <p:txBody>
              <a:bodyPr/>
              <a:lstStyle/>
              <a:p>
                <a:endParaRPr lang="en-US"/>
              </a:p>
            </p:txBody>
          </p:sp>
        </p:grpSp>
        <p:sp>
          <p:nvSpPr>
            <p:cNvPr id="297145" name="Line 185"/>
            <p:cNvSpPr>
              <a:spLocks noChangeShapeType="1"/>
            </p:cNvSpPr>
            <p:nvPr/>
          </p:nvSpPr>
          <p:spPr bwMode="auto">
            <a:xfrm>
              <a:off x="1537" y="1550"/>
              <a:ext cx="54" cy="24"/>
            </a:xfrm>
            <a:prstGeom prst="line">
              <a:avLst/>
            </a:prstGeom>
            <a:noFill/>
            <a:ln w="38100">
              <a:solidFill>
                <a:srgbClr val="FFFF00"/>
              </a:solidFill>
              <a:round/>
              <a:headEnd/>
              <a:tailEnd/>
            </a:ln>
            <a:effectLst/>
          </p:spPr>
          <p:txBody>
            <a:bodyPr/>
            <a:lstStyle/>
            <a:p>
              <a:endParaRPr lang="en-US"/>
            </a:p>
          </p:txBody>
        </p:sp>
        <p:sp>
          <p:nvSpPr>
            <p:cNvPr id="297146" name="Line 186"/>
            <p:cNvSpPr>
              <a:spLocks noChangeShapeType="1"/>
            </p:cNvSpPr>
            <p:nvPr/>
          </p:nvSpPr>
          <p:spPr bwMode="auto">
            <a:xfrm>
              <a:off x="1591" y="1574"/>
              <a:ext cx="54" cy="18"/>
            </a:xfrm>
            <a:prstGeom prst="line">
              <a:avLst/>
            </a:prstGeom>
            <a:noFill/>
            <a:ln w="38100">
              <a:solidFill>
                <a:srgbClr val="FFFF00"/>
              </a:solidFill>
              <a:round/>
              <a:headEnd/>
              <a:tailEnd/>
            </a:ln>
            <a:effectLst/>
          </p:spPr>
          <p:txBody>
            <a:bodyPr/>
            <a:lstStyle/>
            <a:p>
              <a:endParaRPr lang="en-US"/>
            </a:p>
          </p:txBody>
        </p:sp>
        <p:sp>
          <p:nvSpPr>
            <p:cNvPr id="297147" name="Line 187"/>
            <p:cNvSpPr>
              <a:spLocks noChangeShapeType="1"/>
            </p:cNvSpPr>
            <p:nvPr/>
          </p:nvSpPr>
          <p:spPr bwMode="auto">
            <a:xfrm>
              <a:off x="1645" y="1592"/>
              <a:ext cx="54" cy="18"/>
            </a:xfrm>
            <a:prstGeom prst="line">
              <a:avLst/>
            </a:prstGeom>
            <a:noFill/>
            <a:ln w="38100">
              <a:solidFill>
                <a:srgbClr val="FFFF00"/>
              </a:solidFill>
              <a:round/>
              <a:headEnd/>
              <a:tailEnd/>
            </a:ln>
            <a:effectLst/>
          </p:spPr>
          <p:txBody>
            <a:bodyPr/>
            <a:lstStyle/>
            <a:p>
              <a:endParaRPr lang="en-US"/>
            </a:p>
          </p:txBody>
        </p:sp>
        <p:sp>
          <p:nvSpPr>
            <p:cNvPr id="297148" name="Line 188"/>
            <p:cNvSpPr>
              <a:spLocks noChangeShapeType="1"/>
            </p:cNvSpPr>
            <p:nvPr/>
          </p:nvSpPr>
          <p:spPr bwMode="auto">
            <a:xfrm>
              <a:off x="1699" y="1610"/>
              <a:ext cx="54" cy="18"/>
            </a:xfrm>
            <a:prstGeom prst="line">
              <a:avLst/>
            </a:prstGeom>
            <a:noFill/>
            <a:ln w="38100">
              <a:solidFill>
                <a:srgbClr val="FFFF00"/>
              </a:solidFill>
              <a:round/>
              <a:headEnd/>
              <a:tailEnd/>
            </a:ln>
            <a:effectLst/>
          </p:spPr>
          <p:txBody>
            <a:bodyPr/>
            <a:lstStyle/>
            <a:p>
              <a:endParaRPr lang="en-US"/>
            </a:p>
          </p:txBody>
        </p:sp>
        <p:sp>
          <p:nvSpPr>
            <p:cNvPr id="297149" name="Line 189"/>
            <p:cNvSpPr>
              <a:spLocks noChangeShapeType="1"/>
            </p:cNvSpPr>
            <p:nvPr/>
          </p:nvSpPr>
          <p:spPr bwMode="auto">
            <a:xfrm>
              <a:off x="1753" y="1628"/>
              <a:ext cx="54" cy="12"/>
            </a:xfrm>
            <a:prstGeom prst="line">
              <a:avLst/>
            </a:prstGeom>
            <a:noFill/>
            <a:ln w="38100">
              <a:solidFill>
                <a:srgbClr val="FFFF00"/>
              </a:solidFill>
              <a:round/>
              <a:headEnd/>
              <a:tailEnd/>
            </a:ln>
            <a:effectLst/>
          </p:spPr>
          <p:txBody>
            <a:bodyPr/>
            <a:lstStyle/>
            <a:p>
              <a:endParaRPr lang="en-US"/>
            </a:p>
          </p:txBody>
        </p:sp>
        <p:sp>
          <p:nvSpPr>
            <p:cNvPr id="297150" name="Line 190"/>
            <p:cNvSpPr>
              <a:spLocks noChangeShapeType="1"/>
            </p:cNvSpPr>
            <p:nvPr/>
          </p:nvSpPr>
          <p:spPr bwMode="auto">
            <a:xfrm>
              <a:off x="1807" y="1640"/>
              <a:ext cx="48" cy="12"/>
            </a:xfrm>
            <a:prstGeom prst="line">
              <a:avLst/>
            </a:prstGeom>
            <a:noFill/>
            <a:ln w="38100">
              <a:solidFill>
                <a:srgbClr val="FFFF00"/>
              </a:solidFill>
              <a:round/>
              <a:headEnd/>
              <a:tailEnd/>
            </a:ln>
            <a:effectLst/>
          </p:spPr>
          <p:txBody>
            <a:bodyPr/>
            <a:lstStyle/>
            <a:p>
              <a:endParaRPr lang="en-US"/>
            </a:p>
          </p:txBody>
        </p:sp>
        <p:sp>
          <p:nvSpPr>
            <p:cNvPr id="297151" name="Line 191"/>
            <p:cNvSpPr>
              <a:spLocks noChangeShapeType="1"/>
            </p:cNvSpPr>
            <p:nvPr/>
          </p:nvSpPr>
          <p:spPr bwMode="auto">
            <a:xfrm>
              <a:off x="1855" y="1652"/>
              <a:ext cx="54" cy="12"/>
            </a:xfrm>
            <a:prstGeom prst="line">
              <a:avLst/>
            </a:prstGeom>
            <a:noFill/>
            <a:ln w="38100">
              <a:solidFill>
                <a:srgbClr val="FFFF00"/>
              </a:solidFill>
              <a:round/>
              <a:headEnd/>
              <a:tailEnd/>
            </a:ln>
            <a:effectLst/>
          </p:spPr>
          <p:txBody>
            <a:bodyPr/>
            <a:lstStyle/>
            <a:p>
              <a:endParaRPr lang="en-US"/>
            </a:p>
          </p:txBody>
        </p:sp>
        <p:sp>
          <p:nvSpPr>
            <p:cNvPr id="297152" name="Line 192"/>
            <p:cNvSpPr>
              <a:spLocks noChangeShapeType="1"/>
            </p:cNvSpPr>
            <p:nvPr/>
          </p:nvSpPr>
          <p:spPr bwMode="auto">
            <a:xfrm>
              <a:off x="1909" y="1664"/>
              <a:ext cx="54" cy="12"/>
            </a:xfrm>
            <a:prstGeom prst="line">
              <a:avLst/>
            </a:prstGeom>
            <a:noFill/>
            <a:ln w="38100">
              <a:solidFill>
                <a:srgbClr val="FFFF00"/>
              </a:solidFill>
              <a:round/>
              <a:headEnd/>
              <a:tailEnd/>
            </a:ln>
            <a:effectLst/>
          </p:spPr>
          <p:txBody>
            <a:bodyPr/>
            <a:lstStyle/>
            <a:p>
              <a:endParaRPr lang="en-US"/>
            </a:p>
          </p:txBody>
        </p:sp>
        <p:sp>
          <p:nvSpPr>
            <p:cNvPr id="297153" name="Line 193"/>
            <p:cNvSpPr>
              <a:spLocks noChangeShapeType="1"/>
            </p:cNvSpPr>
            <p:nvPr/>
          </p:nvSpPr>
          <p:spPr bwMode="auto">
            <a:xfrm>
              <a:off x="1963" y="1676"/>
              <a:ext cx="54" cy="6"/>
            </a:xfrm>
            <a:prstGeom prst="line">
              <a:avLst/>
            </a:prstGeom>
            <a:noFill/>
            <a:ln w="38100">
              <a:solidFill>
                <a:srgbClr val="FFFF00"/>
              </a:solidFill>
              <a:round/>
              <a:headEnd/>
              <a:tailEnd/>
            </a:ln>
            <a:effectLst/>
          </p:spPr>
          <p:txBody>
            <a:bodyPr/>
            <a:lstStyle/>
            <a:p>
              <a:endParaRPr lang="en-US"/>
            </a:p>
          </p:txBody>
        </p:sp>
        <p:sp>
          <p:nvSpPr>
            <p:cNvPr id="297154" name="Line 194"/>
            <p:cNvSpPr>
              <a:spLocks noChangeShapeType="1"/>
            </p:cNvSpPr>
            <p:nvPr/>
          </p:nvSpPr>
          <p:spPr bwMode="auto">
            <a:xfrm>
              <a:off x="2017" y="1682"/>
              <a:ext cx="54" cy="6"/>
            </a:xfrm>
            <a:prstGeom prst="line">
              <a:avLst/>
            </a:prstGeom>
            <a:noFill/>
            <a:ln w="38100">
              <a:solidFill>
                <a:srgbClr val="FFFF00"/>
              </a:solidFill>
              <a:round/>
              <a:headEnd/>
              <a:tailEnd/>
            </a:ln>
            <a:effectLst/>
          </p:spPr>
          <p:txBody>
            <a:bodyPr/>
            <a:lstStyle/>
            <a:p>
              <a:endParaRPr lang="en-US"/>
            </a:p>
          </p:txBody>
        </p:sp>
        <p:sp>
          <p:nvSpPr>
            <p:cNvPr id="297155" name="Line 195"/>
            <p:cNvSpPr>
              <a:spLocks noChangeShapeType="1"/>
            </p:cNvSpPr>
            <p:nvPr/>
          </p:nvSpPr>
          <p:spPr bwMode="auto">
            <a:xfrm>
              <a:off x="2071" y="1688"/>
              <a:ext cx="54" cy="6"/>
            </a:xfrm>
            <a:prstGeom prst="line">
              <a:avLst/>
            </a:prstGeom>
            <a:noFill/>
            <a:ln w="38100">
              <a:solidFill>
                <a:srgbClr val="FFFF00"/>
              </a:solidFill>
              <a:round/>
              <a:headEnd/>
              <a:tailEnd/>
            </a:ln>
            <a:effectLst/>
          </p:spPr>
          <p:txBody>
            <a:bodyPr/>
            <a:lstStyle/>
            <a:p>
              <a:endParaRPr lang="en-US"/>
            </a:p>
          </p:txBody>
        </p:sp>
        <p:sp>
          <p:nvSpPr>
            <p:cNvPr id="297156" name="Line 196"/>
            <p:cNvSpPr>
              <a:spLocks noChangeShapeType="1"/>
            </p:cNvSpPr>
            <p:nvPr/>
          </p:nvSpPr>
          <p:spPr bwMode="auto">
            <a:xfrm>
              <a:off x="2125" y="1694"/>
              <a:ext cx="54" cy="6"/>
            </a:xfrm>
            <a:prstGeom prst="line">
              <a:avLst/>
            </a:prstGeom>
            <a:noFill/>
            <a:ln w="38100">
              <a:solidFill>
                <a:srgbClr val="FFFF00"/>
              </a:solidFill>
              <a:round/>
              <a:headEnd/>
              <a:tailEnd/>
            </a:ln>
            <a:effectLst/>
          </p:spPr>
          <p:txBody>
            <a:bodyPr/>
            <a:lstStyle/>
            <a:p>
              <a:endParaRPr lang="en-US"/>
            </a:p>
          </p:txBody>
        </p:sp>
        <p:sp>
          <p:nvSpPr>
            <p:cNvPr id="297157" name="Line 197"/>
            <p:cNvSpPr>
              <a:spLocks noChangeShapeType="1"/>
            </p:cNvSpPr>
            <p:nvPr/>
          </p:nvSpPr>
          <p:spPr bwMode="auto">
            <a:xfrm>
              <a:off x="2179" y="1700"/>
              <a:ext cx="48" cy="1"/>
            </a:xfrm>
            <a:prstGeom prst="line">
              <a:avLst/>
            </a:prstGeom>
            <a:noFill/>
            <a:ln w="38100">
              <a:solidFill>
                <a:srgbClr val="FFFF00"/>
              </a:solidFill>
              <a:round/>
              <a:headEnd/>
              <a:tailEnd/>
            </a:ln>
            <a:effectLst/>
          </p:spPr>
          <p:txBody>
            <a:bodyPr/>
            <a:lstStyle/>
            <a:p>
              <a:endParaRPr lang="en-US"/>
            </a:p>
          </p:txBody>
        </p:sp>
        <p:sp>
          <p:nvSpPr>
            <p:cNvPr id="297158" name="Freeform 198"/>
            <p:cNvSpPr>
              <a:spLocks/>
            </p:cNvSpPr>
            <p:nvPr/>
          </p:nvSpPr>
          <p:spPr bwMode="auto">
            <a:xfrm>
              <a:off x="2227" y="1700"/>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59" name="Line 199"/>
            <p:cNvSpPr>
              <a:spLocks noChangeShapeType="1"/>
            </p:cNvSpPr>
            <p:nvPr/>
          </p:nvSpPr>
          <p:spPr bwMode="auto">
            <a:xfrm>
              <a:off x="2281" y="1706"/>
              <a:ext cx="54" cy="1"/>
            </a:xfrm>
            <a:prstGeom prst="line">
              <a:avLst/>
            </a:prstGeom>
            <a:noFill/>
            <a:ln w="38100">
              <a:solidFill>
                <a:srgbClr val="FFFF00"/>
              </a:solidFill>
              <a:round/>
              <a:headEnd/>
              <a:tailEnd/>
            </a:ln>
            <a:effectLst/>
          </p:spPr>
          <p:txBody>
            <a:bodyPr/>
            <a:lstStyle/>
            <a:p>
              <a:endParaRPr lang="en-US"/>
            </a:p>
          </p:txBody>
        </p:sp>
        <p:sp>
          <p:nvSpPr>
            <p:cNvPr id="297160" name="Freeform 200"/>
            <p:cNvSpPr>
              <a:spLocks/>
            </p:cNvSpPr>
            <p:nvPr/>
          </p:nvSpPr>
          <p:spPr bwMode="auto">
            <a:xfrm>
              <a:off x="2335" y="170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1" name="Line 201"/>
            <p:cNvSpPr>
              <a:spLocks noChangeShapeType="1"/>
            </p:cNvSpPr>
            <p:nvPr/>
          </p:nvSpPr>
          <p:spPr bwMode="auto">
            <a:xfrm>
              <a:off x="2389" y="1712"/>
              <a:ext cx="54" cy="1"/>
            </a:xfrm>
            <a:prstGeom prst="line">
              <a:avLst/>
            </a:prstGeom>
            <a:noFill/>
            <a:ln w="38100">
              <a:solidFill>
                <a:srgbClr val="FFFF00"/>
              </a:solidFill>
              <a:round/>
              <a:headEnd/>
              <a:tailEnd/>
            </a:ln>
            <a:effectLst/>
          </p:spPr>
          <p:txBody>
            <a:bodyPr/>
            <a:lstStyle/>
            <a:p>
              <a:endParaRPr lang="en-US"/>
            </a:p>
          </p:txBody>
        </p:sp>
        <p:sp>
          <p:nvSpPr>
            <p:cNvPr id="297162" name="Line 202"/>
            <p:cNvSpPr>
              <a:spLocks noChangeShapeType="1"/>
            </p:cNvSpPr>
            <p:nvPr/>
          </p:nvSpPr>
          <p:spPr bwMode="auto">
            <a:xfrm>
              <a:off x="2443" y="1712"/>
              <a:ext cx="54" cy="1"/>
            </a:xfrm>
            <a:prstGeom prst="line">
              <a:avLst/>
            </a:prstGeom>
            <a:noFill/>
            <a:ln w="38100">
              <a:solidFill>
                <a:srgbClr val="FFFF00"/>
              </a:solidFill>
              <a:round/>
              <a:headEnd/>
              <a:tailEnd/>
            </a:ln>
            <a:effectLst/>
          </p:spPr>
          <p:txBody>
            <a:bodyPr/>
            <a:lstStyle/>
            <a:p>
              <a:endParaRPr lang="en-US"/>
            </a:p>
          </p:txBody>
        </p:sp>
        <p:sp>
          <p:nvSpPr>
            <p:cNvPr id="297163" name="Freeform 203"/>
            <p:cNvSpPr>
              <a:spLocks/>
            </p:cNvSpPr>
            <p:nvPr/>
          </p:nvSpPr>
          <p:spPr bwMode="auto">
            <a:xfrm>
              <a:off x="2497" y="1712"/>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64" name="Line 204"/>
            <p:cNvSpPr>
              <a:spLocks noChangeShapeType="1"/>
            </p:cNvSpPr>
            <p:nvPr/>
          </p:nvSpPr>
          <p:spPr bwMode="auto">
            <a:xfrm>
              <a:off x="2551" y="1718"/>
              <a:ext cx="48" cy="1"/>
            </a:xfrm>
            <a:prstGeom prst="line">
              <a:avLst/>
            </a:prstGeom>
            <a:noFill/>
            <a:ln w="38100">
              <a:solidFill>
                <a:srgbClr val="FFFF00"/>
              </a:solidFill>
              <a:round/>
              <a:headEnd/>
              <a:tailEnd/>
            </a:ln>
            <a:effectLst/>
          </p:spPr>
          <p:txBody>
            <a:bodyPr/>
            <a:lstStyle/>
            <a:p>
              <a:endParaRPr lang="en-US"/>
            </a:p>
          </p:txBody>
        </p:sp>
        <p:sp>
          <p:nvSpPr>
            <p:cNvPr id="297165" name="Line 205"/>
            <p:cNvSpPr>
              <a:spLocks noChangeShapeType="1"/>
            </p:cNvSpPr>
            <p:nvPr/>
          </p:nvSpPr>
          <p:spPr bwMode="auto">
            <a:xfrm>
              <a:off x="2599" y="1718"/>
              <a:ext cx="54" cy="1"/>
            </a:xfrm>
            <a:prstGeom prst="line">
              <a:avLst/>
            </a:prstGeom>
            <a:noFill/>
            <a:ln w="38100">
              <a:solidFill>
                <a:srgbClr val="FFFF00"/>
              </a:solidFill>
              <a:round/>
              <a:headEnd/>
              <a:tailEnd/>
            </a:ln>
            <a:effectLst/>
          </p:spPr>
          <p:txBody>
            <a:bodyPr/>
            <a:lstStyle/>
            <a:p>
              <a:endParaRPr lang="en-US"/>
            </a:p>
          </p:txBody>
        </p:sp>
        <p:sp>
          <p:nvSpPr>
            <p:cNvPr id="297166" name="Line 206"/>
            <p:cNvSpPr>
              <a:spLocks noChangeShapeType="1"/>
            </p:cNvSpPr>
            <p:nvPr/>
          </p:nvSpPr>
          <p:spPr bwMode="auto">
            <a:xfrm>
              <a:off x="2653" y="1718"/>
              <a:ext cx="54" cy="1"/>
            </a:xfrm>
            <a:prstGeom prst="line">
              <a:avLst/>
            </a:prstGeom>
            <a:noFill/>
            <a:ln w="38100">
              <a:solidFill>
                <a:srgbClr val="FFFF00"/>
              </a:solidFill>
              <a:round/>
              <a:headEnd/>
              <a:tailEnd/>
            </a:ln>
            <a:effectLst/>
          </p:spPr>
          <p:txBody>
            <a:bodyPr/>
            <a:lstStyle/>
            <a:p>
              <a:endParaRPr lang="en-US"/>
            </a:p>
          </p:txBody>
        </p:sp>
        <p:sp>
          <p:nvSpPr>
            <p:cNvPr id="297167" name="Line 207"/>
            <p:cNvSpPr>
              <a:spLocks noChangeShapeType="1"/>
            </p:cNvSpPr>
            <p:nvPr/>
          </p:nvSpPr>
          <p:spPr bwMode="auto">
            <a:xfrm>
              <a:off x="2707" y="1718"/>
              <a:ext cx="54" cy="1"/>
            </a:xfrm>
            <a:prstGeom prst="line">
              <a:avLst/>
            </a:prstGeom>
            <a:noFill/>
            <a:ln w="38100">
              <a:solidFill>
                <a:srgbClr val="FFFF00"/>
              </a:solidFill>
              <a:round/>
              <a:headEnd/>
              <a:tailEnd/>
            </a:ln>
            <a:effectLst/>
          </p:spPr>
          <p:txBody>
            <a:bodyPr/>
            <a:lstStyle/>
            <a:p>
              <a:endParaRPr lang="en-US"/>
            </a:p>
          </p:txBody>
        </p:sp>
        <p:sp>
          <p:nvSpPr>
            <p:cNvPr id="297168" name="Line 208"/>
            <p:cNvSpPr>
              <a:spLocks noChangeShapeType="1"/>
            </p:cNvSpPr>
            <p:nvPr/>
          </p:nvSpPr>
          <p:spPr bwMode="auto">
            <a:xfrm>
              <a:off x="2761" y="1718"/>
              <a:ext cx="54" cy="1"/>
            </a:xfrm>
            <a:prstGeom prst="line">
              <a:avLst/>
            </a:prstGeom>
            <a:noFill/>
            <a:ln w="38100">
              <a:solidFill>
                <a:srgbClr val="FFFF00"/>
              </a:solidFill>
              <a:round/>
              <a:headEnd/>
              <a:tailEnd/>
            </a:ln>
            <a:effectLst/>
          </p:spPr>
          <p:txBody>
            <a:bodyPr/>
            <a:lstStyle/>
            <a:p>
              <a:endParaRPr lang="en-US"/>
            </a:p>
          </p:txBody>
        </p:sp>
        <p:sp>
          <p:nvSpPr>
            <p:cNvPr id="297169" name="Freeform 209"/>
            <p:cNvSpPr>
              <a:spLocks/>
            </p:cNvSpPr>
            <p:nvPr/>
          </p:nvSpPr>
          <p:spPr bwMode="auto">
            <a:xfrm>
              <a:off x="2815" y="17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00"/>
              </a:solidFill>
              <a:prstDash val="solid"/>
              <a:round/>
              <a:headEnd/>
              <a:tailEnd/>
            </a:ln>
            <a:effectLst/>
          </p:spPr>
          <p:txBody>
            <a:bodyPr/>
            <a:lstStyle/>
            <a:p>
              <a:endParaRPr lang="en-US"/>
            </a:p>
          </p:txBody>
        </p:sp>
        <p:sp>
          <p:nvSpPr>
            <p:cNvPr id="297170" name="Line 210"/>
            <p:cNvSpPr>
              <a:spLocks noChangeShapeType="1"/>
            </p:cNvSpPr>
            <p:nvPr/>
          </p:nvSpPr>
          <p:spPr bwMode="auto">
            <a:xfrm>
              <a:off x="2869" y="1724"/>
              <a:ext cx="55" cy="1"/>
            </a:xfrm>
            <a:prstGeom prst="line">
              <a:avLst/>
            </a:prstGeom>
            <a:noFill/>
            <a:ln w="38100">
              <a:solidFill>
                <a:srgbClr val="FFFF00"/>
              </a:solidFill>
              <a:round/>
              <a:headEnd/>
              <a:tailEnd/>
            </a:ln>
            <a:effectLst/>
          </p:spPr>
          <p:txBody>
            <a:bodyPr/>
            <a:lstStyle/>
            <a:p>
              <a:endParaRPr lang="en-US"/>
            </a:p>
          </p:txBody>
        </p:sp>
        <p:sp>
          <p:nvSpPr>
            <p:cNvPr id="297171" name="Line 211"/>
            <p:cNvSpPr>
              <a:spLocks noChangeShapeType="1"/>
            </p:cNvSpPr>
            <p:nvPr/>
          </p:nvSpPr>
          <p:spPr bwMode="auto">
            <a:xfrm>
              <a:off x="2924" y="1724"/>
              <a:ext cx="48" cy="1"/>
            </a:xfrm>
            <a:prstGeom prst="line">
              <a:avLst/>
            </a:prstGeom>
            <a:noFill/>
            <a:ln w="38100">
              <a:solidFill>
                <a:srgbClr val="FFFF00"/>
              </a:solidFill>
              <a:round/>
              <a:headEnd/>
              <a:tailEnd/>
            </a:ln>
            <a:effectLst/>
          </p:spPr>
          <p:txBody>
            <a:bodyPr/>
            <a:lstStyle/>
            <a:p>
              <a:endParaRPr lang="en-US"/>
            </a:p>
          </p:txBody>
        </p:sp>
        <p:sp>
          <p:nvSpPr>
            <p:cNvPr id="297172" name="Line 212"/>
            <p:cNvSpPr>
              <a:spLocks noChangeShapeType="1"/>
            </p:cNvSpPr>
            <p:nvPr/>
          </p:nvSpPr>
          <p:spPr bwMode="auto">
            <a:xfrm>
              <a:off x="2972" y="1724"/>
              <a:ext cx="54" cy="1"/>
            </a:xfrm>
            <a:prstGeom prst="line">
              <a:avLst/>
            </a:prstGeom>
            <a:noFill/>
            <a:ln w="38100">
              <a:solidFill>
                <a:srgbClr val="FFFF00"/>
              </a:solidFill>
              <a:round/>
              <a:headEnd/>
              <a:tailEnd/>
            </a:ln>
            <a:effectLst/>
          </p:spPr>
          <p:txBody>
            <a:bodyPr/>
            <a:lstStyle/>
            <a:p>
              <a:endParaRPr lang="en-US"/>
            </a:p>
          </p:txBody>
        </p:sp>
        <p:sp>
          <p:nvSpPr>
            <p:cNvPr id="297173" name="Line 213"/>
            <p:cNvSpPr>
              <a:spLocks noChangeShapeType="1"/>
            </p:cNvSpPr>
            <p:nvPr/>
          </p:nvSpPr>
          <p:spPr bwMode="auto">
            <a:xfrm>
              <a:off x="3026" y="1724"/>
              <a:ext cx="54" cy="1"/>
            </a:xfrm>
            <a:prstGeom prst="line">
              <a:avLst/>
            </a:prstGeom>
            <a:noFill/>
            <a:ln w="38100">
              <a:solidFill>
                <a:srgbClr val="FFFF00"/>
              </a:solidFill>
              <a:round/>
              <a:headEnd/>
              <a:tailEnd/>
            </a:ln>
            <a:effectLst/>
          </p:spPr>
          <p:txBody>
            <a:bodyPr/>
            <a:lstStyle/>
            <a:p>
              <a:endParaRPr lang="en-US"/>
            </a:p>
          </p:txBody>
        </p:sp>
        <p:sp>
          <p:nvSpPr>
            <p:cNvPr id="297174" name="Line 214"/>
            <p:cNvSpPr>
              <a:spLocks noChangeShapeType="1"/>
            </p:cNvSpPr>
            <p:nvPr/>
          </p:nvSpPr>
          <p:spPr bwMode="auto">
            <a:xfrm>
              <a:off x="3080" y="1724"/>
              <a:ext cx="54" cy="1"/>
            </a:xfrm>
            <a:prstGeom prst="line">
              <a:avLst/>
            </a:prstGeom>
            <a:noFill/>
            <a:ln w="38100">
              <a:solidFill>
                <a:srgbClr val="FFFF00"/>
              </a:solidFill>
              <a:round/>
              <a:headEnd/>
              <a:tailEnd/>
            </a:ln>
            <a:effectLst/>
          </p:spPr>
          <p:txBody>
            <a:bodyPr/>
            <a:lstStyle/>
            <a:p>
              <a:endParaRPr lang="en-US"/>
            </a:p>
          </p:txBody>
        </p:sp>
        <p:sp>
          <p:nvSpPr>
            <p:cNvPr id="297175" name="Line 215"/>
            <p:cNvSpPr>
              <a:spLocks noChangeShapeType="1"/>
            </p:cNvSpPr>
            <p:nvPr/>
          </p:nvSpPr>
          <p:spPr bwMode="auto">
            <a:xfrm>
              <a:off x="3134" y="1724"/>
              <a:ext cx="54" cy="1"/>
            </a:xfrm>
            <a:prstGeom prst="line">
              <a:avLst/>
            </a:prstGeom>
            <a:noFill/>
            <a:ln w="38100">
              <a:solidFill>
                <a:srgbClr val="FFFF00"/>
              </a:solidFill>
              <a:round/>
              <a:headEnd/>
              <a:tailEnd/>
            </a:ln>
            <a:effectLst/>
          </p:spPr>
          <p:txBody>
            <a:bodyPr/>
            <a:lstStyle/>
            <a:p>
              <a:endParaRPr lang="en-US"/>
            </a:p>
          </p:txBody>
        </p:sp>
        <p:sp>
          <p:nvSpPr>
            <p:cNvPr id="297176" name="Line 216"/>
            <p:cNvSpPr>
              <a:spLocks noChangeShapeType="1"/>
            </p:cNvSpPr>
            <p:nvPr/>
          </p:nvSpPr>
          <p:spPr bwMode="auto">
            <a:xfrm>
              <a:off x="3188" y="1724"/>
              <a:ext cx="54" cy="1"/>
            </a:xfrm>
            <a:prstGeom prst="line">
              <a:avLst/>
            </a:prstGeom>
            <a:noFill/>
            <a:ln w="38100">
              <a:solidFill>
                <a:srgbClr val="FFFF00"/>
              </a:solidFill>
              <a:round/>
              <a:headEnd/>
              <a:tailEnd/>
            </a:ln>
            <a:effectLst/>
          </p:spPr>
          <p:txBody>
            <a:bodyPr/>
            <a:lstStyle/>
            <a:p>
              <a:endParaRPr lang="en-US"/>
            </a:p>
          </p:txBody>
        </p:sp>
        <p:sp>
          <p:nvSpPr>
            <p:cNvPr id="297177" name="Line 217"/>
            <p:cNvSpPr>
              <a:spLocks noChangeShapeType="1"/>
            </p:cNvSpPr>
            <p:nvPr/>
          </p:nvSpPr>
          <p:spPr bwMode="auto">
            <a:xfrm>
              <a:off x="3242" y="1724"/>
              <a:ext cx="48" cy="1"/>
            </a:xfrm>
            <a:prstGeom prst="line">
              <a:avLst/>
            </a:prstGeom>
            <a:noFill/>
            <a:ln w="38100">
              <a:solidFill>
                <a:srgbClr val="FFFF00"/>
              </a:solidFill>
              <a:round/>
              <a:headEnd/>
              <a:tailEnd/>
            </a:ln>
            <a:effectLst/>
          </p:spPr>
          <p:txBody>
            <a:bodyPr/>
            <a:lstStyle/>
            <a:p>
              <a:endParaRPr lang="en-US"/>
            </a:p>
          </p:txBody>
        </p:sp>
        <p:sp>
          <p:nvSpPr>
            <p:cNvPr id="297178" name="Line 218"/>
            <p:cNvSpPr>
              <a:spLocks noChangeShapeType="1"/>
            </p:cNvSpPr>
            <p:nvPr/>
          </p:nvSpPr>
          <p:spPr bwMode="auto">
            <a:xfrm>
              <a:off x="3290" y="1724"/>
              <a:ext cx="54" cy="1"/>
            </a:xfrm>
            <a:prstGeom prst="line">
              <a:avLst/>
            </a:prstGeom>
            <a:noFill/>
            <a:ln w="38100">
              <a:solidFill>
                <a:srgbClr val="FFFF00"/>
              </a:solidFill>
              <a:round/>
              <a:headEnd/>
              <a:tailEnd/>
            </a:ln>
            <a:effectLst/>
          </p:spPr>
          <p:txBody>
            <a:bodyPr/>
            <a:lstStyle/>
            <a:p>
              <a:endParaRPr lang="en-US"/>
            </a:p>
          </p:txBody>
        </p:sp>
        <p:sp>
          <p:nvSpPr>
            <p:cNvPr id="297179" name="Line 219"/>
            <p:cNvSpPr>
              <a:spLocks noChangeShapeType="1"/>
            </p:cNvSpPr>
            <p:nvPr/>
          </p:nvSpPr>
          <p:spPr bwMode="auto">
            <a:xfrm>
              <a:off x="3344" y="1724"/>
              <a:ext cx="54" cy="1"/>
            </a:xfrm>
            <a:prstGeom prst="line">
              <a:avLst/>
            </a:prstGeom>
            <a:noFill/>
            <a:ln w="38100">
              <a:solidFill>
                <a:srgbClr val="FFFF00"/>
              </a:solidFill>
              <a:round/>
              <a:headEnd/>
              <a:tailEnd/>
            </a:ln>
            <a:effectLst/>
          </p:spPr>
          <p:txBody>
            <a:bodyPr/>
            <a:lstStyle/>
            <a:p>
              <a:endParaRPr lang="en-US"/>
            </a:p>
          </p:txBody>
        </p:sp>
        <p:sp>
          <p:nvSpPr>
            <p:cNvPr id="297180" name="Line 220"/>
            <p:cNvSpPr>
              <a:spLocks noChangeShapeType="1"/>
            </p:cNvSpPr>
            <p:nvPr/>
          </p:nvSpPr>
          <p:spPr bwMode="auto">
            <a:xfrm>
              <a:off x="3398" y="1724"/>
              <a:ext cx="54" cy="1"/>
            </a:xfrm>
            <a:prstGeom prst="line">
              <a:avLst/>
            </a:prstGeom>
            <a:noFill/>
            <a:ln w="38100">
              <a:solidFill>
                <a:srgbClr val="FFFF00"/>
              </a:solidFill>
              <a:round/>
              <a:headEnd/>
              <a:tailEnd/>
            </a:ln>
            <a:effectLst/>
          </p:spPr>
          <p:txBody>
            <a:bodyPr/>
            <a:lstStyle/>
            <a:p>
              <a:endParaRPr lang="en-US"/>
            </a:p>
          </p:txBody>
        </p:sp>
        <p:sp>
          <p:nvSpPr>
            <p:cNvPr id="297181" name="Line 221"/>
            <p:cNvSpPr>
              <a:spLocks noChangeShapeType="1"/>
            </p:cNvSpPr>
            <p:nvPr/>
          </p:nvSpPr>
          <p:spPr bwMode="auto">
            <a:xfrm>
              <a:off x="3452" y="1724"/>
              <a:ext cx="54" cy="1"/>
            </a:xfrm>
            <a:prstGeom prst="line">
              <a:avLst/>
            </a:prstGeom>
            <a:noFill/>
            <a:ln w="38100">
              <a:solidFill>
                <a:srgbClr val="FFFF00"/>
              </a:solidFill>
              <a:round/>
              <a:headEnd/>
              <a:tailEnd/>
            </a:ln>
            <a:effectLst/>
          </p:spPr>
          <p:txBody>
            <a:bodyPr/>
            <a:lstStyle/>
            <a:p>
              <a:endParaRPr lang="en-US"/>
            </a:p>
          </p:txBody>
        </p:sp>
        <p:sp>
          <p:nvSpPr>
            <p:cNvPr id="297182" name="Line 222"/>
            <p:cNvSpPr>
              <a:spLocks noChangeShapeType="1"/>
            </p:cNvSpPr>
            <p:nvPr/>
          </p:nvSpPr>
          <p:spPr bwMode="auto">
            <a:xfrm>
              <a:off x="3506" y="1724"/>
              <a:ext cx="54" cy="1"/>
            </a:xfrm>
            <a:prstGeom prst="line">
              <a:avLst/>
            </a:prstGeom>
            <a:noFill/>
            <a:ln w="38100">
              <a:solidFill>
                <a:srgbClr val="FFFF00"/>
              </a:solidFill>
              <a:round/>
              <a:headEnd/>
              <a:tailEnd/>
            </a:ln>
            <a:effectLst/>
          </p:spPr>
          <p:txBody>
            <a:bodyPr/>
            <a:lstStyle/>
            <a:p>
              <a:endParaRPr lang="en-US"/>
            </a:p>
          </p:txBody>
        </p:sp>
        <p:sp>
          <p:nvSpPr>
            <p:cNvPr id="297183" name="Line 223"/>
            <p:cNvSpPr>
              <a:spLocks noChangeShapeType="1"/>
            </p:cNvSpPr>
            <p:nvPr/>
          </p:nvSpPr>
          <p:spPr bwMode="auto">
            <a:xfrm>
              <a:off x="3560" y="1724"/>
              <a:ext cx="54" cy="1"/>
            </a:xfrm>
            <a:prstGeom prst="line">
              <a:avLst/>
            </a:prstGeom>
            <a:noFill/>
            <a:ln w="38100">
              <a:solidFill>
                <a:srgbClr val="FFFF00"/>
              </a:solidFill>
              <a:round/>
              <a:headEnd/>
              <a:tailEnd/>
            </a:ln>
            <a:effectLst/>
          </p:spPr>
          <p:txBody>
            <a:bodyPr/>
            <a:lstStyle/>
            <a:p>
              <a:endParaRPr lang="en-US"/>
            </a:p>
          </p:txBody>
        </p:sp>
        <p:sp>
          <p:nvSpPr>
            <p:cNvPr id="297184" name="Line 224"/>
            <p:cNvSpPr>
              <a:spLocks noChangeShapeType="1"/>
            </p:cNvSpPr>
            <p:nvPr/>
          </p:nvSpPr>
          <p:spPr bwMode="auto">
            <a:xfrm>
              <a:off x="3614" y="1724"/>
              <a:ext cx="48" cy="1"/>
            </a:xfrm>
            <a:prstGeom prst="line">
              <a:avLst/>
            </a:prstGeom>
            <a:noFill/>
            <a:ln w="38100">
              <a:solidFill>
                <a:srgbClr val="FFFF00"/>
              </a:solidFill>
              <a:round/>
              <a:headEnd/>
              <a:tailEnd/>
            </a:ln>
            <a:effectLst/>
          </p:spPr>
          <p:txBody>
            <a:bodyPr/>
            <a:lstStyle/>
            <a:p>
              <a:endParaRPr lang="en-US"/>
            </a:p>
          </p:txBody>
        </p:sp>
        <p:sp>
          <p:nvSpPr>
            <p:cNvPr id="297185" name="Line 225"/>
            <p:cNvSpPr>
              <a:spLocks noChangeShapeType="1"/>
            </p:cNvSpPr>
            <p:nvPr/>
          </p:nvSpPr>
          <p:spPr bwMode="auto">
            <a:xfrm>
              <a:off x="3662" y="1724"/>
              <a:ext cx="54" cy="1"/>
            </a:xfrm>
            <a:prstGeom prst="line">
              <a:avLst/>
            </a:prstGeom>
            <a:noFill/>
            <a:ln w="38100">
              <a:solidFill>
                <a:srgbClr val="FFFF00"/>
              </a:solidFill>
              <a:round/>
              <a:headEnd/>
              <a:tailEnd/>
            </a:ln>
            <a:effectLst/>
          </p:spPr>
          <p:txBody>
            <a:bodyPr/>
            <a:lstStyle/>
            <a:p>
              <a:endParaRPr lang="en-US"/>
            </a:p>
          </p:txBody>
        </p:sp>
        <p:sp>
          <p:nvSpPr>
            <p:cNvPr id="297186" name="Line 226"/>
            <p:cNvSpPr>
              <a:spLocks noChangeShapeType="1"/>
            </p:cNvSpPr>
            <p:nvPr/>
          </p:nvSpPr>
          <p:spPr bwMode="auto">
            <a:xfrm>
              <a:off x="3716" y="1724"/>
              <a:ext cx="54" cy="1"/>
            </a:xfrm>
            <a:prstGeom prst="line">
              <a:avLst/>
            </a:prstGeom>
            <a:noFill/>
            <a:ln w="38100">
              <a:solidFill>
                <a:srgbClr val="FFFF00"/>
              </a:solidFill>
              <a:round/>
              <a:headEnd/>
              <a:tailEnd/>
            </a:ln>
            <a:effectLst/>
          </p:spPr>
          <p:txBody>
            <a:bodyPr/>
            <a:lstStyle/>
            <a:p>
              <a:endParaRPr lang="en-US"/>
            </a:p>
          </p:txBody>
        </p:sp>
        <p:sp>
          <p:nvSpPr>
            <p:cNvPr id="297187" name="Line 227"/>
            <p:cNvSpPr>
              <a:spLocks noChangeShapeType="1"/>
            </p:cNvSpPr>
            <p:nvPr/>
          </p:nvSpPr>
          <p:spPr bwMode="auto">
            <a:xfrm>
              <a:off x="3770" y="1724"/>
              <a:ext cx="54" cy="1"/>
            </a:xfrm>
            <a:prstGeom prst="line">
              <a:avLst/>
            </a:prstGeom>
            <a:noFill/>
            <a:ln w="38100">
              <a:solidFill>
                <a:srgbClr val="FFFF00"/>
              </a:solidFill>
              <a:round/>
              <a:headEnd/>
              <a:tailEnd/>
            </a:ln>
            <a:effectLst/>
          </p:spPr>
          <p:txBody>
            <a:bodyPr/>
            <a:lstStyle/>
            <a:p>
              <a:endParaRPr lang="en-US"/>
            </a:p>
          </p:txBody>
        </p:sp>
        <p:sp>
          <p:nvSpPr>
            <p:cNvPr id="297188" name="Line 228"/>
            <p:cNvSpPr>
              <a:spLocks noChangeShapeType="1"/>
            </p:cNvSpPr>
            <p:nvPr/>
          </p:nvSpPr>
          <p:spPr bwMode="auto">
            <a:xfrm>
              <a:off x="3824" y="1724"/>
              <a:ext cx="54" cy="1"/>
            </a:xfrm>
            <a:prstGeom prst="line">
              <a:avLst/>
            </a:prstGeom>
            <a:noFill/>
            <a:ln w="38100">
              <a:solidFill>
                <a:srgbClr val="FFFF00"/>
              </a:solidFill>
              <a:round/>
              <a:headEnd/>
              <a:tailEnd/>
            </a:ln>
            <a:effectLst/>
          </p:spPr>
          <p:txBody>
            <a:bodyPr/>
            <a:lstStyle/>
            <a:p>
              <a:endParaRPr lang="en-US"/>
            </a:p>
          </p:txBody>
        </p:sp>
        <p:sp>
          <p:nvSpPr>
            <p:cNvPr id="297189" name="Line 229"/>
            <p:cNvSpPr>
              <a:spLocks noChangeShapeType="1"/>
            </p:cNvSpPr>
            <p:nvPr/>
          </p:nvSpPr>
          <p:spPr bwMode="auto">
            <a:xfrm>
              <a:off x="3878" y="1724"/>
              <a:ext cx="54" cy="1"/>
            </a:xfrm>
            <a:prstGeom prst="line">
              <a:avLst/>
            </a:prstGeom>
            <a:noFill/>
            <a:ln w="38100">
              <a:solidFill>
                <a:srgbClr val="FFFF00"/>
              </a:solidFill>
              <a:round/>
              <a:headEnd/>
              <a:tailEnd/>
            </a:ln>
            <a:effectLst/>
          </p:spPr>
          <p:txBody>
            <a:bodyPr/>
            <a:lstStyle/>
            <a:p>
              <a:endParaRPr lang="en-US"/>
            </a:p>
          </p:txBody>
        </p:sp>
        <p:sp>
          <p:nvSpPr>
            <p:cNvPr id="297190" name="Line 230"/>
            <p:cNvSpPr>
              <a:spLocks noChangeShapeType="1"/>
            </p:cNvSpPr>
            <p:nvPr/>
          </p:nvSpPr>
          <p:spPr bwMode="auto">
            <a:xfrm>
              <a:off x="3932" y="1724"/>
              <a:ext cx="54" cy="1"/>
            </a:xfrm>
            <a:prstGeom prst="line">
              <a:avLst/>
            </a:prstGeom>
            <a:noFill/>
            <a:ln w="38100">
              <a:solidFill>
                <a:srgbClr val="FFFF00"/>
              </a:solidFill>
              <a:round/>
              <a:headEnd/>
              <a:tailEnd/>
            </a:ln>
            <a:effectLst/>
          </p:spPr>
          <p:txBody>
            <a:bodyPr/>
            <a:lstStyle/>
            <a:p>
              <a:endParaRPr lang="en-US"/>
            </a:p>
          </p:txBody>
        </p:sp>
        <p:sp>
          <p:nvSpPr>
            <p:cNvPr id="297191" name="Line 231"/>
            <p:cNvSpPr>
              <a:spLocks noChangeShapeType="1"/>
            </p:cNvSpPr>
            <p:nvPr/>
          </p:nvSpPr>
          <p:spPr bwMode="auto">
            <a:xfrm>
              <a:off x="3986" y="1724"/>
              <a:ext cx="48" cy="1"/>
            </a:xfrm>
            <a:prstGeom prst="line">
              <a:avLst/>
            </a:prstGeom>
            <a:noFill/>
            <a:ln w="38100">
              <a:solidFill>
                <a:srgbClr val="FFFF00"/>
              </a:solidFill>
              <a:round/>
              <a:headEnd/>
              <a:tailEnd/>
            </a:ln>
            <a:effectLst/>
          </p:spPr>
          <p:txBody>
            <a:bodyPr/>
            <a:lstStyle/>
            <a:p>
              <a:endParaRPr lang="en-US"/>
            </a:p>
          </p:txBody>
        </p:sp>
        <p:sp>
          <p:nvSpPr>
            <p:cNvPr id="297192" name="Line 232"/>
            <p:cNvSpPr>
              <a:spLocks noChangeShapeType="1"/>
            </p:cNvSpPr>
            <p:nvPr/>
          </p:nvSpPr>
          <p:spPr bwMode="auto">
            <a:xfrm>
              <a:off x="4034" y="1724"/>
              <a:ext cx="54" cy="1"/>
            </a:xfrm>
            <a:prstGeom prst="line">
              <a:avLst/>
            </a:prstGeom>
            <a:noFill/>
            <a:ln w="38100">
              <a:solidFill>
                <a:srgbClr val="FFFF00"/>
              </a:solidFill>
              <a:round/>
              <a:headEnd/>
              <a:tailEnd/>
            </a:ln>
            <a:effectLst/>
          </p:spPr>
          <p:txBody>
            <a:bodyPr/>
            <a:lstStyle/>
            <a:p>
              <a:endParaRPr lang="en-US"/>
            </a:p>
          </p:txBody>
        </p:sp>
        <p:sp>
          <p:nvSpPr>
            <p:cNvPr id="297193" name="Line 233"/>
            <p:cNvSpPr>
              <a:spLocks noChangeShapeType="1"/>
            </p:cNvSpPr>
            <p:nvPr/>
          </p:nvSpPr>
          <p:spPr bwMode="auto">
            <a:xfrm>
              <a:off x="4088" y="1724"/>
              <a:ext cx="54" cy="1"/>
            </a:xfrm>
            <a:prstGeom prst="line">
              <a:avLst/>
            </a:prstGeom>
            <a:noFill/>
            <a:ln w="38100">
              <a:solidFill>
                <a:srgbClr val="FFFF00"/>
              </a:solidFill>
              <a:round/>
              <a:headEnd/>
              <a:tailEnd/>
            </a:ln>
            <a:effectLst/>
          </p:spPr>
          <p:txBody>
            <a:bodyPr/>
            <a:lstStyle/>
            <a:p>
              <a:endParaRPr lang="en-US"/>
            </a:p>
          </p:txBody>
        </p:sp>
        <p:sp>
          <p:nvSpPr>
            <p:cNvPr id="297194" name="Line 234"/>
            <p:cNvSpPr>
              <a:spLocks noChangeShapeType="1"/>
            </p:cNvSpPr>
            <p:nvPr/>
          </p:nvSpPr>
          <p:spPr bwMode="auto">
            <a:xfrm>
              <a:off x="4142" y="1724"/>
              <a:ext cx="54" cy="1"/>
            </a:xfrm>
            <a:prstGeom prst="line">
              <a:avLst/>
            </a:prstGeom>
            <a:noFill/>
            <a:ln w="38100">
              <a:solidFill>
                <a:srgbClr val="FFFF00"/>
              </a:solidFill>
              <a:round/>
              <a:headEnd/>
              <a:tailEnd/>
            </a:ln>
            <a:effectLst/>
          </p:spPr>
          <p:txBody>
            <a:bodyPr/>
            <a:lstStyle/>
            <a:p>
              <a:endParaRPr lang="en-US"/>
            </a:p>
          </p:txBody>
        </p:sp>
        <p:sp>
          <p:nvSpPr>
            <p:cNvPr id="297195" name="Line 235"/>
            <p:cNvSpPr>
              <a:spLocks noChangeShapeType="1"/>
            </p:cNvSpPr>
            <p:nvPr/>
          </p:nvSpPr>
          <p:spPr bwMode="auto">
            <a:xfrm>
              <a:off x="4196" y="1724"/>
              <a:ext cx="54" cy="1"/>
            </a:xfrm>
            <a:prstGeom prst="line">
              <a:avLst/>
            </a:prstGeom>
            <a:noFill/>
            <a:ln w="38100">
              <a:solidFill>
                <a:srgbClr val="FFFF00"/>
              </a:solidFill>
              <a:round/>
              <a:headEnd/>
              <a:tailEnd/>
            </a:ln>
            <a:effectLst/>
          </p:spPr>
          <p:txBody>
            <a:bodyPr/>
            <a:lstStyle/>
            <a:p>
              <a:endParaRPr lang="en-US"/>
            </a:p>
          </p:txBody>
        </p:sp>
        <p:sp>
          <p:nvSpPr>
            <p:cNvPr id="297196" name="Line 236"/>
            <p:cNvSpPr>
              <a:spLocks noChangeShapeType="1"/>
            </p:cNvSpPr>
            <p:nvPr/>
          </p:nvSpPr>
          <p:spPr bwMode="auto">
            <a:xfrm>
              <a:off x="4250" y="1724"/>
              <a:ext cx="54" cy="1"/>
            </a:xfrm>
            <a:prstGeom prst="line">
              <a:avLst/>
            </a:prstGeom>
            <a:noFill/>
            <a:ln w="38100">
              <a:solidFill>
                <a:srgbClr val="FFFF00"/>
              </a:solidFill>
              <a:round/>
              <a:headEnd/>
              <a:tailEnd/>
            </a:ln>
            <a:effectLst/>
          </p:spPr>
          <p:txBody>
            <a:bodyPr/>
            <a:lstStyle/>
            <a:p>
              <a:endParaRPr lang="en-US"/>
            </a:p>
          </p:txBody>
        </p:sp>
        <p:sp>
          <p:nvSpPr>
            <p:cNvPr id="297197" name="Line 237"/>
            <p:cNvSpPr>
              <a:spLocks noChangeShapeType="1"/>
            </p:cNvSpPr>
            <p:nvPr/>
          </p:nvSpPr>
          <p:spPr bwMode="auto">
            <a:xfrm>
              <a:off x="4304" y="1724"/>
              <a:ext cx="54" cy="1"/>
            </a:xfrm>
            <a:prstGeom prst="line">
              <a:avLst/>
            </a:prstGeom>
            <a:noFill/>
            <a:ln w="38100">
              <a:solidFill>
                <a:srgbClr val="FFFF00"/>
              </a:solidFill>
              <a:round/>
              <a:headEnd/>
              <a:tailEnd/>
            </a:ln>
            <a:effectLst/>
          </p:spPr>
          <p:txBody>
            <a:bodyPr/>
            <a:lstStyle/>
            <a:p>
              <a:endParaRPr lang="en-US"/>
            </a:p>
          </p:txBody>
        </p:sp>
        <p:sp>
          <p:nvSpPr>
            <p:cNvPr id="297198" name="Line 238"/>
            <p:cNvSpPr>
              <a:spLocks noChangeShapeType="1"/>
            </p:cNvSpPr>
            <p:nvPr/>
          </p:nvSpPr>
          <p:spPr bwMode="auto">
            <a:xfrm>
              <a:off x="4358" y="1724"/>
              <a:ext cx="48" cy="1"/>
            </a:xfrm>
            <a:prstGeom prst="line">
              <a:avLst/>
            </a:prstGeom>
            <a:noFill/>
            <a:ln w="38100">
              <a:solidFill>
                <a:srgbClr val="FFFF00"/>
              </a:solidFill>
              <a:round/>
              <a:headEnd/>
              <a:tailEnd/>
            </a:ln>
            <a:effectLst/>
          </p:spPr>
          <p:txBody>
            <a:bodyPr/>
            <a:lstStyle/>
            <a:p>
              <a:endParaRPr lang="en-US"/>
            </a:p>
          </p:txBody>
        </p:sp>
        <p:sp>
          <p:nvSpPr>
            <p:cNvPr id="297199" name="Line 239"/>
            <p:cNvSpPr>
              <a:spLocks noChangeShapeType="1"/>
            </p:cNvSpPr>
            <p:nvPr/>
          </p:nvSpPr>
          <p:spPr bwMode="auto">
            <a:xfrm>
              <a:off x="4406" y="1724"/>
              <a:ext cx="54" cy="1"/>
            </a:xfrm>
            <a:prstGeom prst="line">
              <a:avLst/>
            </a:prstGeom>
            <a:noFill/>
            <a:ln w="38100">
              <a:solidFill>
                <a:srgbClr val="FFFF00"/>
              </a:solidFill>
              <a:round/>
              <a:headEnd/>
              <a:tailEnd/>
            </a:ln>
            <a:effectLst/>
          </p:spPr>
          <p:txBody>
            <a:bodyPr/>
            <a:lstStyle/>
            <a:p>
              <a:endParaRPr lang="en-US"/>
            </a:p>
          </p:txBody>
        </p:sp>
        <p:sp>
          <p:nvSpPr>
            <p:cNvPr id="297200" name="Line 240"/>
            <p:cNvSpPr>
              <a:spLocks noChangeShapeType="1"/>
            </p:cNvSpPr>
            <p:nvPr/>
          </p:nvSpPr>
          <p:spPr bwMode="auto">
            <a:xfrm>
              <a:off x="4460" y="1724"/>
              <a:ext cx="54" cy="1"/>
            </a:xfrm>
            <a:prstGeom prst="line">
              <a:avLst/>
            </a:prstGeom>
            <a:noFill/>
            <a:ln w="38100">
              <a:solidFill>
                <a:srgbClr val="FFFF00"/>
              </a:solidFill>
              <a:round/>
              <a:headEnd/>
              <a:tailEnd/>
            </a:ln>
            <a:effectLst/>
          </p:spPr>
          <p:txBody>
            <a:bodyPr/>
            <a:lstStyle/>
            <a:p>
              <a:endParaRPr lang="en-US"/>
            </a:p>
          </p:txBody>
        </p:sp>
        <p:sp>
          <p:nvSpPr>
            <p:cNvPr id="297201" name="Line 241"/>
            <p:cNvSpPr>
              <a:spLocks noChangeShapeType="1"/>
            </p:cNvSpPr>
            <p:nvPr/>
          </p:nvSpPr>
          <p:spPr bwMode="auto">
            <a:xfrm>
              <a:off x="4514" y="1724"/>
              <a:ext cx="54" cy="1"/>
            </a:xfrm>
            <a:prstGeom prst="line">
              <a:avLst/>
            </a:prstGeom>
            <a:noFill/>
            <a:ln w="38100">
              <a:solidFill>
                <a:srgbClr val="FFFF00"/>
              </a:solidFill>
              <a:round/>
              <a:headEnd/>
              <a:tailEnd/>
            </a:ln>
            <a:effectLst/>
          </p:spPr>
          <p:txBody>
            <a:bodyPr/>
            <a:lstStyle/>
            <a:p>
              <a:endParaRPr lang="en-US"/>
            </a:p>
          </p:txBody>
        </p:sp>
        <p:sp>
          <p:nvSpPr>
            <p:cNvPr id="297202" name="Line 242"/>
            <p:cNvSpPr>
              <a:spLocks noChangeShapeType="1"/>
            </p:cNvSpPr>
            <p:nvPr/>
          </p:nvSpPr>
          <p:spPr bwMode="auto">
            <a:xfrm>
              <a:off x="4568" y="1724"/>
              <a:ext cx="54" cy="1"/>
            </a:xfrm>
            <a:prstGeom prst="line">
              <a:avLst/>
            </a:prstGeom>
            <a:noFill/>
            <a:ln w="38100">
              <a:solidFill>
                <a:srgbClr val="FFFF00"/>
              </a:solidFill>
              <a:round/>
              <a:headEnd/>
              <a:tailEnd/>
            </a:ln>
            <a:effectLst/>
          </p:spPr>
          <p:txBody>
            <a:bodyPr/>
            <a:lstStyle/>
            <a:p>
              <a:endParaRPr lang="en-US"/>
            </a:p>
          </p:txBody>
        </p:sp>
        <p:sp>
          <p:nvSpPr>
            <p:cNvPr id="297203" name="Line 243"/>
            <p:cNvSpPr>
              <a:spLocks noChangeShapeType="1"/>
            </p:cNvSpPr>
            <p:nvPr/>
          </p:nvSpPr>
          <p:spPr bwMode="auto">
            <a:xfrm>
              <a:off x="1537" y="1658"/>
              <a:ext cx="54" cy="24"/>
            </a:xfrm>
            <a:prstGeom prst="line">
              <a:avLst/>
            </a:prstGeom>
            <a:noFill/>
            <a:ln w="38100">
              <a:solidFill>
                <a:srgbClr val="00FFFF"/>
              </a:solidFill>
              <a:round/>
              <a:headEnd/>
              <a:tailEnd/>
            </a:ln>
            <a:effectLst/>
          </p:spPr>
          <p:txBody>
            <a:bodyPr/>
            <a:lstStyle/>
            <a:p>
              <a:endParaRPr lang="en-US"/>
            </a:p>
          </p:txBody>
        </p:sp>
        <p:sp>
          <p:nvSpPr>
            <p:cNvPr id="297204" name="Line 244"/>
            <p:cNvSpPr>
              <a:spLocks noChangeShapeType="1"/>
            </p:cNvSpPr>
            <p:nvPr/>
          </p:nvSpPr>
          <p:spPr bwMode="auto">
            <a:xfrm>
              <a:off x="1591" y="1682"/>
              <a:ext cx="54" cy="24"/>
            </a:xfrm>
            <a:prstGeom prst="line">
              <a:avLst/>
            </a:prstGeom>
            <a:noFill/>
            <a:ln w="38100">
              <a:solidFill>
                <a:srgbClr val="00FFFF"/>
              </a:solidFill>
              <a:round/>
              <a:headEnd/>
              <a:tailEnd/>
            </a:ln>
            <a:effectLst/>
          </p:spPr>
          <p:txBody>
            <a:bodyPr/>
            <a:lstStyle/>
            <a:p>
              <a:endParaRPr lang="en-US"/>
            </a:p>
          </p:txBody>
        </p:sp>
        <p:sp>
          <p:nvSpPr>
            <p:cNvPr id="297205" name="Line 245"/>
            <p:cNvSpPr>
              <a:spLocks noChangeShapeType="1"/>
            </p:cNvSpPr>
            <p:nvPr/>
          </p:nvSpPr>
          <p:spPr bwMode="auto">
            <a:xfrm>
              <a:off x="1645" y="1706"/>
              <a:ext cx="54" cy="24"/>
            </a:xfrm>
            <a:prstGeom prst="line">
              <a:avLst/>
            </a:prstGeom>
            <a:noFill/>
            <a:ln w="38100">
              <a:solidFill>
                <a:srgbClr val="00FFFF"/>
              </a:solidFill>
              <a:round/>
              <a:headEnd/>
              <a:tailEnd/>
            </a:ln>
            <a:effectLst/>
          </p:spPr>
          <p:txBody>
            <a:bodyPr/>
            <a:lstStyle/>
            <a:p>
              <a:endParaRPr lang="en-US"/>
            </a:p>
          </p:txBody>
        </p:sp>
        <p:sp>
          <p:nvSpPr>
            <p:cNvPr id="297206" name="Line 246"/>
            <p:cNvSpPr>
              <a:spLocks noChangeShapeType="1"/>
            </p:cNvSpPr>
            <p:nvPr/>
          </p:nvSpPr>
          <p:spPr bwMode="auto">
            <a:xfrm>
              <a:off x="1699" y="1730"/>
              <a:ext cx="54" cy="18"/>
            </a:xfrm>
            <a:prstGeom prst="line">
              <a:avLst/>
            </a:prstGeom>
            <a:noFill/>
            <a:ln w="38100">
              <a:solidFill>
                <a:srgbClr val="00FFFF"/>
              </a:solidFill>
              <a:round/>
              <a:headEnd/>
              <a:tailEnd/>
            </a:ln>
            <a:effectLst/>
          </p:spPr>
          <p:txBody>
            <a:bodyPr/>
            <a:lstStyle/>
            <a:p>
              <a:endParaRPr lang="en-US"/>
            </a:p>
          </p:txBody>
        </p:sp>
        <p:sp>
          <p:nvSpPr>
            <p:cNvPr id="297207" name="Line 247"/>
            <p:cNvSpPr>
              <a:spLocks noChangeShapeType="1"/>
            </p:cNvSpPr>
            <p:nvPr/>
          </p:nvSpPr>
          <p:spPr bwMode="auto">
            <a:xfrm>
              <a:off x="1753" y="1748"/>
              <a:ext cx="54" cy="18"/>
            </a:xfrm>
            <a:prstGeom prst="line">
              <a:avLst/>
            </a:prstGeom>
            <a:noFill/>
            <a:ln w="38100">
              <a:solidFill>
                <a:srgbClr val="00FFFF"/>
              </a:solidFill>
              <a:round/>
              <a:headEnd/>
              <a:tailEnd/>
            </a:ln>
            <a:effectLst/>
          </p:spPr>
          <p:txBody>
            <a:bodyPr/>
            <a:lstStyle/>
            <a:p>
              <a:endParaRPr lang="en-US"/>
            </a:p>
          </p:txBody>
        </p:sp>
        <p:sp>
          <p:nvSpPr>
            <p:cNvPr id="297208" name="Line 248"/>
            <p:cNvSpPr>
              <a:spLocks noChangeShapeType="1"/>
            </p:cNvSpPr>
            <p:nvPr/>
          </p:nvSpPr>
          <p:spPr bwMode="auto">
            <a:xfrm>
              <a:off x="1807" y="1766"/>
              <a:ext cx="48" cy="12"/>
            </a:xfrm>
            <a:prstGeom prst="line">
              <a:avLst/>
            </a:prstGeom>
            <a:noFill/>
            <a:ln w="38100">
              <a:solidFill>
                <a:srgbClr val="00FFFF"/>
              </a:solidFill>
              <a:round/>
              <a:headEnd/>
              <a:tailEnd/>
            </a:ln>
            <a:effectLst/>
          </p:spPr>
          <p:txBody>
            <a:bodyPr/>
            <a:lstStyle/>
            <a:p>
              <a:endParaRPr lang="en-US"/>
            </a:p>
          </p:txBody>
        </p:sp>
        <p:sp>
          <p:nvSpPr>
            <p:cNvPr id="297209" name="Line 249"/>
            <p:cNvSpPr>
              <a:spLocks noChangeShapeType="1"/>
            </p:cNvSpPr>
            <p:nvPr/>
          </p:nvSpPr>
          <p:spPr bwMode="auto">
            <a:xfrm>
              <a:off x="1855" y="1778"/>
              <a:ext cx="54" cy="12"/>
            </a:xfrm>
            <a:prstGeom prst="line">
              <a:avLst/>
            </a:prstGeom>
            <a:noFill/>
            <a:ln w="38100">
              <a:solidFill>
                <a:srgbClr val="00FFFF"/>
              </a:solidFill>
              <a:round/>
              <a:headEnd/>
              <a:tailEnd/>
            </a:ln>
            <a:effectLst/>
          </p:spPr>
          <p:txBody>
            <a:bodyPr/>
            <a:lstStyle/>
            <a:p>
              <a:endParaRPr lang="en-US"/>
            </a:p>
          </p:txBody>
        </p:sp>
        <p:sp>
          <p:nvSpPr>
            <p:cNvPr id="297210" name="Line 250"/>
            <p:cNvSpPr>
              <a:spLocks noChangeShapeType="1"/>
            </p:cNvSpPr>
            <p:nvPr/>
          </p:nvSpPr>
          <p:spPr bwMode="auto">
            <a:xfrm>
              <a:off x="1909" y="1790"/>
              <a:ext cx="54" cy="12"/>
            </a:xfrm>
            <a:prstGeom prst="line">
              <a:avLst/>
            </a:prstGeom>
            <a:noFill/>
            <a:ln w="38100">
              <a:solidFill>
                <a:srgbClr val="00FFFF"/>
              </a:solidFill>
              <a:round/>
              <a:headEnd/>
              <a:tailEnd/>
            </a:ln>
            <a:effectLst/>
          </p:spPr>
          <p:txBody>
            <a:bodyPr/>
            <a:lstStyle/>
            <a:p>
              <a:endParaRPr lang="en-US"/>
            </a:p>
          </p:txBody>
        </p:sp>
        <p:sp>
          <p:nvSpPr>
            <p:cNvPr id="297211" name="Line 251"/>
            <p:cNvSpPr>
              <a:spLocks noChangeShapeType="1"/>
            </p:cNvSpPr>
            <p:nvPr/>
          </p:nvSpPr>
          <p:spPr bwMode="auto">
            <a:xfrm>
              <a:off x="1963" y="1802"/>
              <a:ext cx="54" cy="12"/>
            </a:xfrm>
            <a:prstGeom prst="line">
              <a:avLst/>
            </a:prstGeom>
            <a:noFill/>
            <a:ln w="38100">
              <a:solidFill>
                <a:srgbClr val="00FFFF"/>
              </a:solidFill>
              <a:round/>
              <a:headEnd/>
              <a:tailEnd/>
            </a:ln>
            <a:effectLst/>
          </p:spPr>
          <p:txBody>
            <a:bodyPr/>
            <a:lstStyle/>
            <a:p>
              <a:endParaRPr lang="en-US"/>
            </a:p>
          </p:txBody>
        </p:sp>
        <p:sp>
          <p:nvSpPr>
            <p:cNvPr id="297212" name="Line 252"/>
            <p:cNvSpPr>
              <a:spLocks noChangeShapeType="1"/>
            </p:cNvSpPr>
            <p:nvPr/>
          </p:nvSpPr>
          <p:spPr bwMode="auto">
            <a:xfrm>
              <a:off x="2017" y="1814"/>
              <a:ext cx="54" cy="6"/>
            </a:xfrm>
            <a:prstGeom prst="line">
              <a:avLst/>
            </a:prstGeom>
            <a:noFill/>
            <a:ln w="38100">
              <a:solidFill>
                <a:srgbClr val="00FFFF"/>
              </a:solidFill>
              <a:round/>
              <a:headEnd/>
              <a:tailEnd/>
            </a:ln>
            <a:effectLst/>
          </p:spPr>
          <p:txBody>
            <a:bodyPr/>
            <a:lstStyle/>
            <a:p>
              <a:endParaRPr lang="en-US"/>
            </a:p>
          </p:txBody>
        </p:sp>
        <p:sp>
          <p:nvSpPr>
            <p:cNvPr id="297213" name="Line 253"/>
            <p:cNvSpPr>
              <a:spLocks noChangeShapeType="1"/>
            </p:cNvSpPr>
            <p:nvPr/>
          </p:nvSpPr>
          <p:spPr bwMode="auto">
            <a:xfrm>
              <a:off x="2071" y="1820"/>
              <a:ext cx="54" cy="6"/>
            </a:xfrm>
            <a:prstGeom prst="line">
              <a:avLst/>
            </a:prstGeom>
            <a:noFill/>
            <a:ln w="38100">
              <a:solidFill>
                <a:srgbClr val="00FFFF"/>
              </a:solidFill>
              <a:round/>
              <a:headEnd/>
              <a:tailEnd/>
            </a:ln>
            <a:effectLst/>
          </p:spPr>
          <p:txBody>
            <a:bodyPr/>
            <a:lstStyle/>
            <a:p>
              <a:endParaRPr lang="en-US"/>
            </a:p>
          </p:txBody>
        </p:sp>
        <p:sp>
          <p:nvSpPr>
            <p:cNvPr id="297214" name="Line 254"/>
            <p:cNvSpPr>
              <a:spLocks noChangeShapeType="1"/>
            </p:cNvSpPr>
            <p:nvPr/>
          </p:nvSpPr>
          <p:spPr bwMode="auto">
            <a:xfrm>
              <a:off x="2125" y="1826"/>
              <a:ext cx="54" cy="6"/>
            </a:xfrm>
            <a:prstGeom prst="line">
              <a:avLst/>
            </a:prstGeom>
            <a:noFill/>
            <a:ln w="38100">
              <a:solidFill>
                <a:srgbClr val="00FFFF"/>
              </a:solidFill>
              <a:round/>
              <a:headEnd/>
              <a:tailEnd/>
            </a:ln>
            <a:effectLst/>
          </p:spPr>
          <p:txBody>
            <a:bodyPr/>
            <a:lstStyle/>
            <a:p>
              <a:endParaRPr lang="en-US"/>
            </a:p>
          </p:txBody>
        </p:sp>
        <p:sp>
          <p:nvSpPr>
            <p:cNvPr id="297215" name="Line 255"/>
            <p:cNvSpPr>
              <a:spLocks noChangeShapeType="1"/>
            </p:cNvSpPr>
            <p:nvPr/>
          </p:nvSpPr>
          <p:spPr bwMode="auto">
            <a:xfrm>
              <a:off x="2179" y="1832"/>
              <a:ext cx="48" cy="6"/>
            </a:xfrm>
            <a:prstGeom prst="line">
              <a:avLst/>
            </a:prstGeom>
            <a:noFill/>
            <a:ln w="38100">
              <a:solidFill>
                <a:srgbClr val="00FFFF"/>
              </a:solidFill>
              <a:round/>
              <a:headEnd/>
              <a:tailEnd/>
            </a:ln>
            <a:effectLst/>
          </p:spPr>
          <p:txBody>
            <a:bodyPr/>
            <a:lstStyle/>
            <a:p>
              <a:endParaRPr lang="en-US"/>
            </a:p>
          </p:txBody>
        </p:sp>
        <p:sp>
          <p:nvSpPr>
            <p:cNvPr id="297216" name="Line 256"/>
            <p:cNvSpPr>
              <a:spLocks noChangeShapeType="1"/>
            </p:cNvSpPr>
            <p:nvPr/>
          </p:nvSpPr>
          <p:spPr bwMode="auto">
            <a:xfrm>
              <a:off x="2227" y="1838"/>
              <a:ext cx="54" cy="1"/>
            </a:xfrm>
            <a:prstGeom prst="line">
              <a:avLst/>
            </a:prstGeom>
            <a:noFill/>
            <a:ln w="38100">
              <a:solidFill>
                <a:srgbClr val="00FFFF"/>
              </a:solidFill>
              <a:round/>
              <a:headEnd/>
              <a:tailEnd/>
            </a:ln>
            <a:effectLst/>
          </p:spPr>
          <p:txBody>
            <a:bodyPr/>
            <a:lstStyle/>
            <a:p>
              <a:endParaRPr lang="en-US"/>
            </a:p>
          </p:txBody>
        </p:sp>
        <p:sp>
          <p:nvSpPr>
            <p:cNvPr id="297217" name="Line 257"/>
            <p:cNvSpPr>
              <a:spLocks noChangeShapeType="1"/>
            </p:cNvSpPr>
            <p:nvPr/>
          </p:nvSpPr>
          <p:spPr bwMode="auto">
            <a:xfrm>
              <a:off x="2281" y="1838"/>
              <a:ext cx="54" cy="6"/>
            </a:xfrm>
            <a:prstGeom prst="line">
              <a:avLst/>
            </a:prstGeom>
            <a:noFill/>
            <a:ln w="38100">
              <a:solidFill>
                <a:srgbClr val="00FFFF"/>
              </a:solidFill>
              <a:round/>
              <a:headEnd/>
              <a:tailEnd/>
            </a:ln>
            <a:effectLst/>
          </p:spPr>
          <p:txBody>
            <a:bodyPr/>
            <a:lstStyle/>
            <a:p>
              <a:endParaRPr lang="en-US"/>
            </a:p>
          </p:txBody>
        </p:sp>
        <p:sp>
          <p:nvSpPr>
            <p:cNvPr id="297218" name="Line 258"/>
            <p:cNvSpPr>
              <a:spLocks noChangeShapeType="1"/>
            </p:cNvSpPr>
            <p:nvPr/>
          </p:nvSpPr>
          <p:spPr bwMode="auto">
            <a:xfrm>
              <a:off x="2335" y="1844"/>
              <a:ext cx="54" cy="6"/>
            </a:xfrm>
            <a:prstGeom prst="line">
              <a:avLst/>
            </a:prstGeom>
            <a:noFill/>
            <a:ln w="38100">
              <a:solidFill>
                <a:srgbClr val="00FFFF"/>
              </a:solidFill>
              <a:round/>
              <a:headEnd/>
              <a:tailEnd/>
            </a:ln>
            <a:effectLst/>
          </p:spPr>
          <p:txBody>
            <a:bodyPr/>
            <a:lstStyle/>
            <a:p>
              <a:endParaRPr lang="en-US"/>
            </a:p>
          </p:txBody>
        </p:sp>
        <p:sp>
          <p:nvSpPr>
            <p:cNvPr id="297219" name="Line 259"/>
            <p:cNvSpPr>
              <a:spLocks noChangeShapeType="1"/>
            </p:cNvSpPr>
            <p:nvPr/>
          </p:nvSpPr>
          <p:spPr bwMode="auto">
            <a:xfrm>
              <a:off x="2389" y="1850"/>
              <a:ext cx="54" cy="1"/>
            </a:xfrm>
            <a:prstGeom prst="line">
              <a:avLst/>
            </a:prstGeom>
            <a:noFill/>
            <a:ln w="38100">
              <a:solidFill>
                <a:srgbClr val="00FFFF"/>
              </a:solidFill>
              <a:round/>
              <a:headEnd/>
              <a:tailEnd/>
            </a:ln>
            <a:effectLst/>
          </p:spPr>
          <p:txBody>
            <a:bodyPr/>
            <a:lstStyle/>
            <a:p>
              <a:endParaRPr lang="en-US"/>
            </a:p>
          </p:txBody>
        </p:sp>
        <p:sp>
          <p:nvSpPr>
            <p:cNvPr id="297220" name="Line 260"/>
            <p:cNvSpPr>
              <a:spLocks noChangeShapeType="1"/>
            </p:cNvSpPr>
            <p:nvPr/>
          </p:nvSpPr>
          <p:spPr bwMode="auto">
            <a:xfrm>
              <a:off x="2443" y="1850"/>
              <a:ext cx="54" cy="1"/>
            </a:xfrm>
            <a:prstGeom prst="line">
              <a:avLst/>
            </a:prstGeom>
            <a:noFill/>
            <a:ln w="38100">
              <a:solidFill>
                <a:srgbClr val="00FFFF"/>
              </a:solidFill>
              <a:round/>
              <a:headEnd/>
              <a:tailEnd/>
            </a:ln>
            <a:effectLst/>
          </p:spPr>
          <p:txBody>
            <a:bodyPr/>
            <a:lstStyle/>
            <a:p>
              <a:endParaRPr lang="en-US"/>
            </a:p>
          </p:txBody>
        </p:sp>
        <p:sp>
          <p:nvSpPr>
            <p:cNvPr id="297221" name="Freeform 261"/>
            <p:cNvSpPr>
              <a:spLocks/>
            </p:cNvSpPr>
            <p:nvPr/>
          </p:nvSpPr>
          <p:spPr bwMode="auto">
            <a:xfrm>
              <a:off x="2497" y="18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2" name="Line 262"/>
            <p:cNvSpPr>
              <a:spLocks noChangeShapeType="1"/>
            </p:cNvSpPr>
            <p:nvPr/>
          </p:nvSpPr>
          <p:spPr bwMode="auto">
            <a:xfrm>
              <a:off x="2551" y="1856"/>
              <a:ext cx="48" cy="1"/>
            </a:xfrm>
            <a:prstGeom prst="line">
              <a:avLst/>
            </a:prstGeom>
            <a:noFill/>
            <a:ln w="38100">
              <a:solidFill>
                <a:srgbClr val="00FFFF"/>
              </a:solidFill>
              <a:round/>
              <a:headEnd/>
              <a:tailEnd/>
            </a:ln>
            <a:effectLst/>
          </p:spPr>
          <p:txBody>
            <a:bodyPr/>
            <a:lstStyle/>
            <a:p>
              <a:endParaRPr lang="en-US"/>
            </a:p>
          </p:txBody>
        </p:sp>
        <p:sp>
          <p:nvSpPr>
            <p:cNvPr id="297223" name="Line 263"/>
            <p:cNvSpPr>
              <a:spLocks noChangeShapeType="1"/>
            </p:cNvSpPr>
            <p:nvPr/>
          </p:nvSpPr>
          <p:spPr bwMode="auto">
            <a:xfrm>
              <a:off x="2599" y="1856"/>
              <a:ext cx="54" cy="1"/>
            </a:xfrm>
            <a:prstGeom prst="line">
              <a:avLst/>
            </a:prstGeom>
            <a:noFill/>
            <a:ln w="38100">
              <a:solidFill>
                <a:srgbClr val="00FFFF"/>
              </a:solidFill>
              <a:round/>
              <a:headEnd/>
              <a:tailEnd/>
            </a:ln>
            <a:effectLst/>
          </p:spPr>
          <p:txBody>
            <a:bodyPr/>
            <a:lstStyle/>
            <a:p>
              <a:endParaRPr lang="en-US"/>
            </a:p>
          </p:txBody>
        </p:sp>
        <p:sp>
          <p:nvSpPr>
            <p:cNvPr id="297224" name="Line 264"/>
            <p:cNvSpPr>
              <a:spLocks noChangeShapeType="1"/>
            </p:cNvSpPr>
            <p:nvPr/>
          </p:nvSpPr>
          <p:spPr bwMode="auto">
            <a:xfrm>
              <a:off x="2653" y="1856"/>
              <a:ext cx="54" cy="1"/>
            </a:xfrm>
            <a:prstGeom prst="line">
              <a:avLst/>
            </a:prstGeom>
            <a:noFill/>
            <a:ln w="38100">
              <a:solidFill>
                <a:srgbClr val="00FFFF"/>
              </a:solidFill>
              <a:round/>
              <a:headEnd/>
              <a:tailEnd/>
            </a:ln>
            <a:effectLst/>
          </p:spPr>
          <p:txBody>
            <a:bodyPr/>
            <a:lstStyle/>
            <a:p>
              <a:endParaRPr lang="en-US"/>
            </a:p>
          </p:txBody>
        </p:sp>
        <p:sp>
          <p:nvSpPr>
            <p:cNvPr id="297225" name="Freeform 265"/>
            <p:cNvSpPr>
              <a:spLocks/>
            </p:cNvSpPr>
            <p:nvPr/>
          </p:nvSpPr>
          <p:spPr bwMode="auto">
            <a:xfrm>
              <a:off x="2707" y="18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26" name="Line 266"/>
            <p:cNvSpPr>
              <a:spLocks noChangeShapeType="1"/>
            </p:cNvSpPr>
            <p:nvPr/>
          </p:nvSpPr>
          <p:spPr bwMode="auto">
            <a:xfrm>
              <a:off x="2761" y="1862"/>
              <a:ext cx="54" cy="1"/>
            </a:xfrm>
            <a:prstGeom prst="line">
              <a:avLst/>
            </a:prstGeom>
            <a:noFill/>
            <a:ln w="38100">
              <a:solidFill>
                <a:srgbClr val="00FFFF"/>
              </a:solidFill>
              <a:round/>
              <a:headEnd/>
              <a:tailEnd/>
            </a:ln>
            <a:effectLst/>
          </p:spPr>
          <p:txBody>
            <a:bodyPr/>
            <a:lstStyle/>
            <a:p>
              <a:endParaRPr lang="en-US"/>
            </a:p>
          </p:txBody>
        </p:sp>
        <p:sp>
          <p:nvSpPr>
            <p:cNvPr id="297227" name="Line 267"/>
            <p:cNvSpPr>
              <a:spLocks noChangeShapeType="1"/>
            </p:cNvSpPr>
            <p:nvPr/>
          </p:nvSpPr>
          <p:spPr bwMode="auto">
            <a:xfrm>
              <a:off x="2815" y="1862"/>
              <a:ext cx="54" cy="1"/>
            </a:xfrm>
            <a:prstGeom prst="line">
              <a:avLst/>
            </a:prstGeom>
            <a:noFill/>
            <a:ln w="38100">
              <a:solidFill>
                <a:srgbClr val="00FFFF"/>
              </a:solidFill>
              <a:round/>
              <a:headEnd/>
              <a:tailEnd/>
            </a:ln>
            <a:effectLst/>
          </p:spPr>
          <p:txBody>
            <a:bodyPr/>
            <a:lstStyle/>
            <a:p>
              <a:endParaRPr lang="en-US"/>
            </a:p>
          </p:txBody>
        </p:sp>
        <p:sp>
          <p:nvSpPr>
            <p:cNvPr id="297228" name="Line 268"/>
            <p:cNvSpPr>
              <a:spLocks noChangeShapeType="1"/>
            </p:cNvSpPr>
            <p:nvPr/>
          </p:nvSpPr>
          <p:spPr bwMode="auto">
            <a:xfrm>
              <a:off x="2869" y="1862"/>
              <a:ext cx="55" cy="1"/>
            </a:xfrm>
            <a:prstGeom prst="line">
              <a:avLst/>
            </a:prstGeom>
            <a:noFill/>
            <a:ln w="38100">
              <a:solidFill>
                <a:srgbClr val="00FFFF"/>
              </a:solidFill>
              <a:round/>
              <a:headEnd/>
              <a:tailEnd/>
            </a:ln>
            <a:effectLst/>
          </p:spPr>
          <p:txBody>
            <a:bodyPr/>
            <a:lstStyle/>
            <a:p>
              <a:endParaRPr lang="en-US"/>
            </a:p>
          </p:txBody>
        </p:sp>
        <p:sp>
          <p:nvSpPr>
            <p:cNvPr id="297229" name="Line 269"/>
            <p:cNvSpPr>
              <a:spLocks noChangeShapeType="1"/>
            </p:cNvSpPr>
            <p:nvPr/>
          </p:nvSpPr>
          <p:spPr bwMode="auto">
            <a:xfrm>
              <a:off x="2924" y="1862"/>
              <a:ext cx="48" cy="1"/>
            </a:xfrm>
            <a:prstGeom prst="line">
              <a:avLst/>
            </a:prstGeom>
            <a:noFill/>
            <a:ln w="38100">
              <a:solidFill>
                <a:srgbClr val="00FFFF"/>
              </a:solidFill>
              <a:round/>
              <a:headEnd/>
              <a:tailEnd/>
            </a:ln>
            <a:effectLst/>
          </p:spPr>
          <p:txBody>
            <a:bodyPr/>
            <a:lstStyle/>
            <a:p>
              <a:endParaRPr lang="en-US"/>
            </a:p>
          </p:txBody>
        </p:sp>
        <p:sp>
          <p:nvSpPr>
            <p:cNvPr id="297230" name="Line 270"/>
            <p:cNvSpPr>
              <a:spLocks noChangeShapeType="1"/>
            </p:cNvSpPr>
            <p:nvPr/>
          </p:nvSpPr>
          <p:spPr bwMode="auto">
            <a:xfrm>
              <a:off x="2972" y="1862"/>
              <a:ext cx="54" cy="1"/>
            </a:xfrm>
            <a:prstGeom prst="line">
              <a:avLst/>
            </a:prstGeom>
            <a:noFill/>
            <a:ln w="38100">
              <a:solidFill>
                <a:srgbClr val="00FFFF"/>
              </a:solidFill>
              <a:round/>
              <a:headEnd/>
              <a:tailEnd/>
            </a:ln>
            <a:effectLst/>
          </p:spPr>
          <p:txBody>
            <a:bodyPr/>
            <a:lstStyle/>
            <a:p>
              <a:endParaRPr lang="en-US"/>
            </a:p>
          </p:txBody>
        </p:sp>
        <p:sp>
          <p:nvSpPr>
            <p:cNvPr id="297231" name="Line 271"/>
            <p:cNvSpPr>
              <a:spLocks noChangeShapeType="1"/>
            </p:cNvSpPr>
            <p:nvPr/>
          </p:nvSpPr>
          <p:spPr bwMode="auto">
            <a:xfrm>
              <a:off x="3026" y="1862"/>
              <a:ext cx="54" cy="1"/>
            </a:xfrm>
            <a:prstGeom prst="line">
              <a:avLst/>
            </a:prstGeom>
            <a:noFill/>
            <a:ln w="38100">
              <a:solidFill>
                <a:srgbClr val="00FFFF"/>
              </a:solidFill>
              <a:round/>
              <a:headEnd/>
              <a:tailEnd/>
            </a:ln>
            <a:effectLst/>
          </p:spPr>
          <p:txBody>
            <a:bodyPr/>
            <a:lstStyle/>
            <a:p>
              <a:endParaRPr lang="en-US"/>
            </a:p>
          </p:txBody>
        </p:sp>
        <p:sp>
          <p:nvSpPr>
            <p:cNvPr id="297232" name="Line 272"/>
            <p:cNvSpPr>
              <a:spLocks noChangeShapeType="1"/>
            </p:cNvSpPr>
            <p:nvPr/>
          </p:nvSpPr>
          <p:spPr bwMode="auto">
            <a:xfrm>
              <a:off x="3080" y="1862"/>
              <a:ext cx="54" cy="1"/>
            </a:xfrm>
            <a:prstGeom prst="line">
              <a:avLst/>
            </a:prstGeom>
            <a:noFill/>
            <a:ln w="38100">
              <a:solidFill>
                <a:srgbClr val="00FFFF"/>
              </a:solidFill>
              <a:round/>
              <a:headEnd/>
              <a:tailEnd/>
            </a:ln>
            <a:effectLst/>
          </p:spPr>
          <p:txBody>
            <a:bodyPr/>
            <a:lstStyle/>
            <a:p>
              <a:endParaRPr lang="en-US"/>
            </a:p>
          </p:txBody>
        </p:sp>
        <p:sp>
          <p:nvSpPr>
            <p:cNvPr id="297233" name="Line 273"/>
            <p:cNvSpPr>
              <a:spLocks noChangeShapeType="1"/>
            </p:cNvSpPr>
            <p:nvPr/>
          </p:nvSpPr>
          <p:spPr bwMode="auto">
            <a:xfrm>
              <a:off x="3134" y="1862"/>
              <a:ext cx="54" cy="1"/>
            </a:xfrm>
            <a:prstGeom prst="line">
              <a:avLst/>
            </a:prstGeom>
            <a:noFill/>
            <a:ln w="38100">
              <a:solidFill>
                <a:srgbClr val="00FFFF"/>
              </a:solidFill>
              <a:round/>
              <a:headEnd/>
              <a:tailEnd/>
            </a:ln>
            <a:effectLst/>
          </p:spPr>
          <p:txBody>
            <a:bodyPr/>
            <a:lstStyle/>
            <a:p>
              <a:endParaRPr lang="en-US"/>
            </a:p>
          </p:txBody>
        </p:sp>
        <p:sp>
          <p:nvSpPr>
            <p:cNvPr id="297234" name="Line 274"/>
            <p:cNvSpPr>
              <a:spLocks noChangeShapeType="1"/>
            </p:cNvSpPr>
            <p:nvPr/>
          </p:nvSpPr>
          <p:spPr bwMode="auto">
            <a:xfrm>
              <a:off x="3188" y="1862"/>
              <a:ext cx="54" cy="1"/>
            </a:xfrm>
            <a:prstGeom prst="line">
              <a:avLst/>
            </a:prstGeom>
            <a:noFill/>
            <a:ln w="38100">
              <a:solidFill>
                <a:srgbClr val="00FFFF"/>
              </a:solidFill>
              <a:round/>
              <a:headEnd/>
              <a:tailEnd/>
            </a:ln>
            <a:effectLst/>
          </p:spPr>
          <p:txBody>
            <a:bodyPr/>
            <a:lstStyle/>
            <a:p>
              <a:endParaRPr lang="en-US"/>
            </a:p>
          </p:txBody>
        </p:sp>
        <p:sp>
          <p:nvSpPr>
            <p:cNvPr id="297235" name="Line 275"/>
            <p:cNvSpPr>
              <a:spLocks noChangeShapeType="1"/>
            </p:cNvSpPr>
            <p:nvPr/>
          </p:nvSpPr>
          <p:spPr bwMode="auto">
            <a:xfrm>
              <a:off x="3242" y="1862"/>
              <a:ext cx="48" cy="1"/>
            </a:xfrm>
            <a:prstGeom prst="line">
              <a:avLst/>
            </a:prstGeom>
            <a:noFill/>
            <a:ln w="38100">
              <a:solidFill>
                <a:srgbClr val="00FFFF"/>
              </a:solidFill>
              <a:round/>
              <a:headEnd/>
              <a:tailEnd/>
            </a:ln>
            <a:effectLst/>
          </p:spPr>
          <p:txBody>
            <a:bodyPr/>
            <a:lstStyle/>
            <a:p>
              <a:endParaRPr lang="en-US"/>
            </a:p>
          </p:txBody>
        </p:sp>
        <p:sp>
          <p:nvSpPr>
            <p:cNvPr id="297236" name="Line 276"/>
            <p:cNvSpPr>
              <a:spLocks noChangeShapeType="1"/>
            </p:cNvSpPr>
            <p:nvPr/>
          </p:nvSpPr>
          <p:spPr bwMode="auto">
            <a:xfrm>
              <a:off x="3290" y="1862"/>
              <a:ext cx="54" cy="1"/>
            </a:xfrm>
            <a:prstGeom prst="line">
              <a:avLst/>
            </a:prstGeom>
            <a:noFill/>
            <a:ln w="38100">
              <a:solidFill>
                <a:srgbClr val="00FFFF"/>
              </a:solidFill>
              <a:round/>
              <a:headEnd/>
              <a:tailEnd/>
            </a:ln>
            <a:effectLst/>
          </p:spPr>
          <p:txBody>
            <a:bodyPr/>
            <a:lstStyle/>
            <a:p>
              <a:endParaRPr lang="en-US"/>
            </a:p>
          </p:txBody>
        </p:sp>
        <p:sp>
          <p:nvSpPr>
            <p:cNvPr id="297237" name="Line 277"/>
            <p:cNvSpPr>
              <a:spLocks noChangeShapeType="1"/>
            </p:cNvSpPr>
            <p:nvPr/>
          </p:nvSpPr>
          <p:spPr bwMode="auto">
            <a:xfrm>
              <a:off x="3344" y="1862"/>
              <a:ext cx="54" cy="1"/>
            </a:xfrm>
            <a:prstGeom prst="line">
              <a:avLst/>
            </a:prstGeom>
            <a:noFill/>
            <a:ln w="38100">
              <a:solidFill>
                <a:srgbClr val="00FFFF"/>
              </a:solidFill>
              <a:round/>
              <a:headEnd/>
              <a:tailEnd/>
            </a:ln>
            <a:effectLst/>
          </p:spPr>
          <p:txBody>
            <a:bodyPr/>
            <a:lstStyle/>
            <a:p>
              <a:endParaRPr lang="en-US"/>
            </a:p>
          </p:txBody>
        </p:sp>
        <p:sp>
          <p:nvSpPr>
            <p:cNvPr id="297238" name="Line 278"/>
            <p:cNvSpPr>
              <a:spLocks noChangeShapeType="1"/>
            </p:cNvSpPr>
            <p:nvPr/>
          </p:nvSpPr>
          <p:spPr bwMode="auto">
            <a:xfrm>
              <a:off x="3398" y="1862"/>
              <a:ext cx="54" cy="1"/>
            </a:xfrm>
            <a:prstGeom prst="line">
              <a:avLst/>
            </a:prstGeom>
            <a:noFill/>
            <a:ln w="38100">
              <a:solidFill>
                <a:srgbClr val="00FFFF"/>
              </a:solidFill>
              <a:round/>
              <a:headEnd/>
              <a:tailEnd/>
            </a:ln>
            <a:effectLst/>
          </p:spPr>
          <p:txBody>
            <a:bodyPr/>
            <a:lstStyle/>
            <a:p>
              <a:endParaRPr lang="en-US"/>
            </a:p>
          </p:txBody>
        </p:sp>
        <p:sp>
          <p:nvSpPr>
            <p:cNvPr id="297239" name="Line 279"/>
            <p:cNvSpPr>
              <a:spLocks noChangeShapeType="1"/>
            </p:cNvSpPr>
            <p:nvPr/>
          </p:nvSpPr>
          <p:spPr bwMode="auto">
            <a:xfrm>
              <a:off x="3452" y="1862"/>
              <a:ext cx="54" cy="1"/>
            </a:xfrm>
            <a:prstGeom prst="line">
              <a:avLst/>
            </a:prstGeom>
            <a:noFill/>
            <a:ln w="38100">
              <a:solidFill>
                <a:srgbClr val="00FFFF"/>
              </a:solidFill>
              <a:round/>
              <a:headEnd/>
              <a:tailEnd/>
            </a:ln>
            <a:effectLst/>
          </p:spPr>
          <p:txBody>
            <a:bodyPr/>
            <a:lstStyle/>
            <a:p>
              <a:endParaRPr lang="en-US"/>
            </a:p>
          </p:txBody>
        </p:sp>
        <p:sp>
          <p:nvSpPr>
            <p:cNvPr id="297240" name="Freeform 280"/>
            <p:cNvSpPr>
              <a:spLocks/>
            </p:cNvSpPr>
            <p:nvPr/>
          </p:nvSpPr>
          <p:spPr bwMode="auto">
            <a:xfrm>
              <a:off x="3506" y="18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FFFF"/>
              </a:solidFill>
              <a:prstDash val="solid"/>
              <a:round/>
              <a:headEnd/>
              <a:tailEnd/>
            </a:ln>
            <a:effectLst/>
          </p:spPr>
          <p:txBody>
            <a:bodyPr/>
            <a:lstStyle/>
            <a:p>
              <a:endParaRPr lang="en-US"/>
            </a:p>
          </p:txBody>
        </p:sp>
        <p:sp>
          <p:nvSpPr>
            <p:cNvPr id="297241" name="Line 281"/>
            <p:cNvSpPr>
              <a:spLocks noChangeShapeType="1"/>
            </p:cNvSpPr>
            <p:nvPr/>
          </p:nvSpPr>
          <p:spPr bwMode="auto">
            <a:xfrm>
              <a:off x="3560" y="1868"/>
              <a:ext cx="54" cy="1"/>
            </a:xfrm>
            <a:prstGeom prst="line">
              <a:avLst/>
            </a:prstGeom>
            <a:noFill/>
            <a:ln w="38100">
              <a:solidFill>
                <a:srgbClr val="00FFFF"/>
              </a:solidFill>
              <a:round/>
              <a:headEnd/>
              <a:tailEnd/>
            </a:ln>
            <a:effectLst/>
          </p:spPr>
          <p:txBody>
            <a:bodyPr/>
            <a:lstStyle/>
            <a:p>
              <a:endParaRPr lang="en-US"/>
            </a:p>
          </p:txBody>
        </p:sp>
        <p:sp>
          <p:nvSpPr>
            <p:cNvPr id="297242" name="Line 282"/>
            <p:cNvSpPr>
              <a:spLocks noChangeShapeType="1"/>
            </p:cNvSpPr>
            <p:nvPr/>
          </p:nvSpPr>
          <p:spPr bwMode="auto">
            <a:xfrm>
              <a:off x="3614" y="1868"/>
              <a:ext cx="48" cy="1"/>
            </a:xfrm>
            <a:prstGeom prst="line">
              <a:avLst/>
            </a:prstGeom>
            <a:noFill/>
            <a:ln w="38100">
              <a:solidFill>
                <a:srgbClr val="00FFFF"/>
              </a:solidFill>
              <a:round/>
              <a:headEnd/>
              <a:tailEnd/>
            </a:ln>
            <a:effectLst/>
          </p:spPr>
          <p:txBody>
            <a:bodyPr/>
            <a:lstStyle/>
            <a:p>
              <a:endParaRPr lang="en-US"/>
            </a:p>
          </p:txBody>
        </p:sp>
        <p:sp>
          <p:nvSpPr>
            <p:cNvPr id="297243" name="Line 283"/>
            <p:cNvSpPr>
              <a:spLocks noChangeShapeType="1"/>
            </p:cNvSpPr>
            <p:nvPr/>
          </p:nvSpPr>
          <p:spPr bwMode="auto">
            <a:xfrm>
              <a:off x="3662" y="1868"/>
              <a:ext cx="54" cy="1"/>
            </a:xfrm>
            <a:prstGeom prst="line">
              <a:avLst/>
            </a:prstGeom>
            <a:noFill/>
            <a:ln w="38100">
              <a:solidFill>
                <a:srgbClr val="00FFFF"/>
              </a:solidFill>
              <a:round/>
              <a:headEnd/>
              <a:tailEnd/>
            </a:ln>
            <a:effectLst/>
          </p:spPr>
          <p:txBody>
            <a:bodyPr/>
            <a:lstStyle/>
            <a:p>
              <a:endParaRPr lang="en-US"/>
            </a:p>
          </p:txBody>
        </p:sp>
        <p:sp>
          <p:nvSpPr>
            <p:cNvPr id="297244" name="Line 284"/>
            <p:cNvSpPr>
              <a:spLocks noChangeShapeType="1"/>
            </p:cNvSpPr>
            <p:nvPr/>
          </p:nvSpPr>
          <p:spPr bwMode="auto">
            <a:xfrm>
              <a:off x="3716" y="1868"/>
              <a:ext cx="54" cy="1"/>
            </a:xfrm>
            <a:prstGeom prst="line">
              <a:avLst/>
            </a:prstGeom>
            <a:noFill/>
            <a:ln w="38100">
              <a:solidFill>
                <a:srgbClr val="00FFFF"/>
              </a:solidFill>
              <a:round/>
              <a:headEnd/>
              <a:tailEnd/>
            </a:ln>
            <a:effectLst/>
          </p:spPr>
          <p:txBody>
            <a:bodyPr/>
            <a:lstStyle/>
            <a:p>
              <a:endParaRPr lang="en-US"/>
            </a:p>
          </p:txBody>
        </p:sp>
        <p:sp>
          <p:nvSpPr>
            <p:cNvPr id="297245" name="Line 285"/>
            <p:cNvSpPr>
              <a:spLocks noChangeShapeType="1"/>
            </p:cNvSpPr>
            <p:nvPr/>
          </p:nvSpPr>
          <p:spPr bwMode="auto">
            <a:xfrm>
              <a:off x="3770" y="1868"/>
              <a:ext cx="54" cy="1"/>
            </a:xfrm>
            <a:prstGeom prst="line">
              <a:avLst/>
            </a:prstGeom>
            <a:noFill/>
            <a:ln w="38100">
              <a:solidFill>
                <a:srgbClr val="00FFFF"/>
              </a:solidFill>
              <a:round/>
              <a:headEnd/>
              <a:tailEnd/>
            </a:ln>
            <a:effectLst/>
          </p:spPr>
          <p:txBody>
            <a:bodyPr/>
            <a:lstStyle/>
            <a:p>
              <a:endParaRPr lang="en-US"/>
            </a:p>
          </p:txBody>
        </p:sp>
        <p:sp>
          <p:nvSpPr>
            <p:cNvPr id="297246" name="Line 286"/>
            <p:cNvSpPr>
              <a:spLocks noChangeShapeType="1"/>
            </p:cNvSpPr>
            <p:nvPr/>
          </p:nvSpPr>
          <p:spPr bwMode="auto">
            <a:xfrm>
              <a:off x="3824" y="1868"/>
              <a:ext cx="54" cy="1"/>
            </a:xfrm>
            <a:prstGeom prst="line">
              <a:avLst/>
            </a:prstGeom>
            <a:noFill/>
            <a:ln w="38100">
              <a:solidFill>
                <a:srgbClr val="00FFFF"/>
              </a:solidFill>
              <a:round/>
              <a:headEnd/>
              <a:tailEnd/>
            </a:ln>
            <a:effectLst/>
          </p:spPr>
          <p:txBody>
            <a:bodyPr/>
            <a:lstStyle/>
            <a:p>
              <a:endParaRPr lang="en-US"/>
            </a:p>
          </p:txBody>
        </p:sp>
        <p:sp>
          <p:nvSpPr>
            <p:cNvPr id="297247" name="Line 287"/>
            <p:cNvSpPr>
              <a:spLocks noChangeShapeType="1"/>
            </p:cNvSpPr>
            <p:nvPr/>
          </p:nvSpPr>
          <p:spPr bwMode="auto">
            <a:xfrm>
              <a:off x="3878" y="1868"/>
              <a:ext cx="54" cy="1"/>
            </a:xfrm>
            <a:prstGeom prst="line">
              <a:avLst/>
            </a:prstGeom>
            <a:noFill/>
            <a:ln w="38100">
              <a:solidFill>
                <a:srgbClr val="00FFFF"/>
              </a:solidFill>
              <a:round/>
              <a:headEnd/>
              <a:tailEnd/>
            </a:ln>
            <a:effectLst/>
          </p:spPr>
          <p:txBody>
            <a:bodyPr/>
            <a:lstStyle/>
            <a:p>
              <a:endParaRPr lang="en-US"/>
            </a:p>
          </p:txBody>
        </p:sp>
        <p:sp>
          <p:nvSpPr>
            <p:cNvPr id="297248" name="Line 288"/>
            <p:cNvSpPr>
              <a:spLocks noChangeShapeType="1"/>
            </p:cNvSpPr>
            <p:nvPr/>
          </p:nvSpPr>
          <p:spPr bwMode="auto">
            <a:xfrm>
              <a:off x="3932" y="1868"/>
              <a:ext cx="54" cy="1"/>
            </a:xfrm>
            <a:prstGeom prst="line">
              <a:avLst/>
            </a:prstGeom>
            <a:noFill/>
            <a:ln w="38100">
              <a:solidFill>
                <a:srgbClr val="00FFFF"/>
              </a:solidFill>
              <a:round/>
              <a:headEnd/>
              <a:tailEnd/>
            </a:ln>
            <a:effectLst/>
          </p:spPr>
          <p:txBody>
            <a:bodyPr/>
            <a:lstStyle/>
            <a:p>
              <a:endParaRPr lang="en-US"/>
            </a:p>
          </p:txBody>
        </p:sp>
        <p:sp>
          <p:nvSpPr>
            <p:cNvPr id="297249" name="Line 289"/>
            <p:cNvSpPr>
              <a:spLocks noChangeShapeType="1"/>
            </p:cNvSpPr>
            <p:nvPr/>
          </p:nvSpPr>
          <p:spPr bwMode="auto">
            <a:xfrm>
              <a:off x="3986" y="1868"/>
              <a:ext cx="48" cy="1"/>
            </a:xfrm>
            <a:prstGeom prst="line">
              <a:avLst/>
            </a:prstGeom>
            <a:noFill/>
            <a:ln w="38100">
              <a:solidFill>
                <a:srgbClr val="00FFFF"/>
              </a:solidFill>
              <a:round/>
              <a:headEnd/>
              <a:tailEnd/>
            </a:ln>
            <a:effectLst/>
          </p:spPr>
          <p:txBody>
            <a:bodyPr/>
            <a:lstStyle/>
            <a:p>
              <a:endParaRPr lang="en-US"/>
            </a:p>
          </p:txBody>
        </p:sp>
        <p:sp>
          <p:nvSpPr>
            <p:cNvPr id="297250" name="Line 290"/>
            <p:cNvSpPr>
              <a:spLocks noChangeShapeType="1"/>
            </p:cNvSpPr>
            <p:nvPr/>
          </p:nvSpPr>
          <p:spPr bwMode="auto">
            <a:xfrm>
              <a:off x="4034" y="1868"/>
              <a:ext cx="54" cy="1"/>
            </a:xfrm>
            <a:prstGeom prst="line">
              <a:avLst/>
            </a:prstGeom>
            <a:noFill/>
            <a:ln w="38100">
              <a:solidFill>
                <a:srgbClr val="00FFFF"/>
              </a:solidFill>
              <a:round/>
              <a:headEnd/>
              <a:tailEnd/>
            </a:ln>
            <a:effectLst/>
          </p:spPr>
          <p:txBody>
            <a:bodyPr/>
            <a:lstStyle/>
            <a:p>
              <a:endParaRPr lang="en-US"/>
            </a:p>
          </p:txBody>
        </p:sp>
        <p:sp>
          <p:nvSpPr>
            <p:cNvPr id="297251" name="Line 291"/>
            <p:cNvSpPr>
              <a:spLocks noChangeShapeType="1"/>
            </p:cNvSpPr>
            <p:nvPr/>
          </p:nvSpPr>
          <p:spPr bwMode="auto">
            <a:xfrm>
              <a:off x="4088" y="1868"/>
              <a:ext cx="54" cy="1"/>
            </a:xfrm>
            <a:prstGeom prst="line">
              <a:avLst/>
            </a:prstGeom>
            <a:noFill/>
            <a:ln w="38100">
              <a:solidFill>
                <a:srgbClr val="00FFFF"/>
              </a:solidFill>
              <a:round/>
              <a:headEnd/>
              <a:tailEnd/>
            </a:ln>
            <a:effectLst/>
          </p:spPr>
          <p:txBody>
            <a:bodyPr/>
            <a:lstStyle/>
            <a:p>
              <a:endParaRPr lang="en-US"/>
            </a:p>
          </p:txBody>
        </p:sp>
        <p:sp>
          <p:nvSpPr>
            <p:cNvPr id="297252" name="Line 292"/>
            <p:cNvSpPr>
              <a:spLocks noChangeShapeType="1"/>
            </p:cNvSpPr>
            <p:nvPr/>
          </p:nvSpPr>
          <p:spPr bwMode="auto">
            <a:xfrm>
              <a:off x="4142" y="1868"/>
              <a:ext cx="54" cy="1"/>
            </a:xfrm>
            <a:prstGeom prst="line">
              <a:avLst/>
            </a:prstGeom>
            <a:noFill/>
            <a:ln w="38100">
              <a:solidFill>
                <a:srgbClr val="00FFFF"/>
              </a:solidFill>
              <a:round/>
              <a:headEnd/>
              <a:tailEnd/>
            </a:ln>
            <a:effectLst/>
          </p:spPr>
          <p:txBody>
            <a:bodyPr/>
            <a:lstStyle/>
            <a:p>
              <a:endParaRPr lang="en-US"/>
            </a:p>
          </p:txBody>
        </p:sp>
        <p:sp>
          <p:nvSpPr>
            <p:cNvPr id="297253" name="Line 293"/>
            <p:cNvSpPr>
              <a:spLocks noChangeShapeType="1"/>
            </p:cNvSpPr>
            <p:nvPr/>
          </p:nvSpPr>
          <p:spPr bwMode="auto">
            <a:xfrm>
              <a:off x="4196" y="1868"/>
              <a:ext cx="54" cy="1"/>
            </a:xfrm>
            <a:prstGeom prst="line">
              <a:avLst/>
            </a:prstGeom>
            <a:noFill/>
            <a:ln w="38100">
              <a:solidFill>
                <a:srgbClr val="00FFFF"/>
              </a:solidFill>
              <a:round/>
              <a:headEnd/>
              <a:tailEnd/>
            </a:ln>
            <a:effectLst/>
          </p:spPr>
          <p:txBody>
            <a:bodyPr/>
            <a:lstStyle/>
            <a:p>
              <a:endParaRPr lang="en-US"/>
            </a:p>
          </p:txBody>
        </p:sp>
        <p:sp>
          <p:nvSpPr>
            <p:cNvPr id="297254" name="Line 294"/>
            <p:cNvSpPr>
              <a:spLocks noChangeShapeType="1"/>
            </p:cNvSpPr>
            <p:nvPr/>
          </p:nvSpPr>
          <p:spPr bwMode="auto">
            <a:xfrm>
              <a:off x="4250" y="1868"/>
              <a:ext cx="54" cy="1"/>
            </a:xfrm>
            <a:prstGeom prst="line">
              <a:avLst/>
            </a:prstGeom>
            <a:noFill/>
            <a:ln w="38100">
              <a:solidFill>
                <a:srgbClr val="00FFFF"/>
              </a:solidFill>
              <a:round/>
              <a:headEnd/>
              <a:tailEnd/>
            </a:ln>
            <a:effectLst/>
          </p:spPr>
          <p:txBody>
            <a:bodyPr/>
            <a:lstStyle/>
            <a:p>
              <a:endParaRPr lang="en-US"/>
            </a:p>
          </p:txBody>
        </p:sp>
        <p:sp>
          <p:nvSpPr>
            <p:cNvPr id="297255" name="Line 295"/>
            <p:cNvSpPr>
              <a:spLocks noChangeShapeType="1"/>
            </p:cNvSpPr>
            <p:nvPr/>
          </p:nvSpPr>
          <p:spPr bwMode="auto">
            <a:xfrm>
              <a:off x="4304" y="1868"/>
              <a:ext cx="54" cy="1"/>
            </a:xfrm>
            <a:prstGeom prst="line">
              <a:avLst/>
            </a:prstGeom>
            <a:noFill/>
            <a:ln w="38100">
              <a:solidFill>
                <a:srgbClr val="00FFFF"/>
              </a:solidFill>
              <a:round/>
              <a:headEnd/>
              <a:tailEnd/>
            </a:ln>
            <a:effectLst/>
          </p:spPr>
          <p:txBody>
            <a:bodyPr/>
            <a:lstStyle/>
            <a:p>
              <a:endParaRPr lang="en-US"/>
            </a:p>
          </p:txBody>
        </p:sp>
        <p:sp>
          <p:nvSpPr>
            <p:cNvPr id="297256" name="Line 296"/>
            <p:cNvSpPr>
              <a:spLocks noChangeShapeType="1"/>
            </p:cNvSpPr>
            <p:nvPr/>
          </p:nvSpPr>
          <p:spPr bwMode="auto">
            <a:xfrm>
              <a:off x="4358" y="1868"/>
              <a:ext cx="48" cy="1"/>
            </a:xfrm>
            <a:prstGeom prst="line">
              <a:avLst/>
            </a:prstGeom>
            <a:noFill/>
            <a:ln w="38100">
              <a:solidFill>
                <a:srgbClr val="00FFFF"/>
              </a:solidFill>
              <a:round/>
              <a:headEnd/>
              <a:tailEnd/>
            </a:ln>
            <a:effectLst/>
          </p:spPr>
          <p:txBody>
            <a:bodyPr/>
            <a:lstStyle/>
            <a:p>
              <a:endParaRPr lang="en-US"/>
            </a:p>
          </p:txBody>
        </p:sp>
        <p:sp>
          <p:nvSpPr>
            <p:cNvPr id="297257" name="Line 297"/>
            <p:cNvSpPr>
              <a:spLocks noChangeShapeType="1"/>
            </p:cNvSpPr>
            <p:nvPr/>
          </p:nvSpPr>
          <p:spPr bwMode="auto">
            <a:xfrm>
              <a:off x="4406" y="1868"/>
              <a:ext cx="54" cy="1"/>
            </a:xfrm>
            <a:prstGeom prst="line">
              <a:avLst/>
            </a:prstGeom>
            <a:noFill/>
            <a:ln w="38100">
              <a:solidFill>
                <a:srgbClr val="00FFFF"/>
              </a:solidFill>
              <a:round/>
              <a:headEnd/>
              <a:tailEnd/>
            </a:ln>
            <a:effectLst/>
          </p:spPr>
          <p:txBody>
            <a:bodyPr/>
            <a:lstStyle/>
            <a:p>
              <a:endParaRPr lang="en-US"/>
            </a:p>
          </p:txBody>
        </p:sp>
        <p:sp>
          <p:nvSpPr>
            <p:cNvPr id="297258" name="Line 298"/>
            <p:cNvSpPr>
              <a:spLocks noChangeShapeType="1"/>
            </p:cNvSpPr>
            <p:nvPr/>
          </p:nvSpPr>
          <p:spPr bwMode="auto">
            <a:xfrm>
              <a:off x="4460" y="1868"/>
              <a:ext cx="54" cy="1"/>
            </a:xfrm>
            <a:prstGeom prst="line">
              <a:avLst/>
            </a:prstGeom>
            <a:noFill/>
            <a:ln w="38100">
              <a:solidFill>
                <a:srgbClr val="00FFFF"/>
              </a:solidFill>
              <a:round/>
              <a:headEnd/>
              <a:tailEnd/>
            </a:ln>
            <a:effectLst/>
          </p:spPr>
          <p:txBody>
            <a:bodyPr/>
            <a:lstStyle/>
            <a:p>
              <a:endParaRPr lang="en-US"/>
            </a:p>
          </p:txBody>
        </p:sp>
        <p:sp>
          <p:nvSpPr>
            <p:cNvPr id="297259" name="Line 299"/>
            <p:cNvSpPr>
              <a:spLocks noChangeShapeType="1"/>
            </p:cNvSpPr>
            <p:nvPr/>
          </p:nvSpPr>
          <p:spPr bwMode="auto">
            <a:xfrm>
              <a:off x="4514" y="1868"/>
              <a:ext cx="54" cy="1"/>
            </a:xfrm>
            <a:prstGeom prst="line">
              <a:avLst/>
            </a:prstGeom>
            <a:noFill/>
            <a:ln w="38100">
              <a:solidFill>
                <a:srgbClr val="00FFFF"/>
              </a:solidFill>
              <a:round/>
              <a:headEnd/>
              <a:tailEnd/>
            </a:ln>
            <a:effectLst/>
          </p:spPr>
          <p:txBody>
            <a:bodyPr/>
            <a:lstStyle/>
            <a:p>
              <a:endParaRPr lang="en-US"/>
            </a:p>
          </p:txBody>
        </p:sp>
        <p:sp>
          <p:nvSpPr>
            <p:cNvPr id="297260" name="Line 300"/>
            <p:cNvSpPr>
              <a:spLocks noChangeShapeType="1"/>
            </p:cNvSpPr>
            <p:nvPr/>
          </p:nvSpPr>
          <p:spPr bwMode="auto">
            <a:xfrm>
              <a:off x="4568" y="1868"/>
              <a:ext cx="54" cy="1"/>
            </a:xfrm>
            <a:prstGeom prst="line">
              <a:avLst/>
            </a:prstGeom>
            <a:noFill/>
            <a:ln w="38100">
              <a:solidFill>
                <a:srgbClr val="00FFFF"/>
              </a:solidFill>
              <a:round/>
              <a:headEnd/>
              <a:tailEnd/>
            </a:ln>
            <a:effectLst/>
          </p:spPr>
          <p:txBody>
            <a:bodyPr/>
            <a:lstStyle/>
            <a:p>
              <a:endParaRPr lang="en-US"/>
            </a:p>
          </p:txBody>
        </p:sp>
        <p:sp>
          <p:nvSpPr>
            <p:cNvPr id="297261" name="Line 301"/>
            <p:cNvSpPr>
              <a:spLocks noChangeShapeType="1"/>
            </p:cNvSpPr>
            <p:nvPr/>
          </p:nvSpPr>
          <p:spPr bwMode="auto">
            <a:xfrm>
              <a:off x="1537" y="1778"/>
              <a:ext cx="54" cy="36"/>
            </a:xfrm>
            <a:prstGeom prst="line">
              <a:avLst/>
            </a:prstGeom>
            <a:noFill/>
            <a:ln w="38100">
              <a:solidFill>
                <a:srgbClr val="800080"/>
              </a:solidFill>
              <a:round/>
              <a:headEnd/>
              <a:tailEnd/>
            </a:ln>
            <a:effectLst/>
          </p:spPr>
          <p:txBody>
            <a:bodyPr/>
            <a:lstStyle/>
            <a:p>
              <a:endParaRPr lang="en-US"/>
            </a:p>
          </p:txBody>
        </p:sp>
        <p:sp>
          <p:nvSpPr>
            <p:cNvPr id="297262" name="Line 302"/>
            <p:cNvSpPr>
              <a:spLocks noChangeShapeType="1"/>
            </p:cNvSpPr>
            <p:nvPr/>
          </p:nvSpPr>
          <p:spPr bwMode="auto">
            <a:xfrm>
              <a:off x="1591" y="1814"/>
              <a:ext cx="54" cy="30"/>
            </a:xfrm>
            <a:prstGeom prst="line">
              <a:avLst/>
            </a:prstGeom>
            <a:noFill/>
            <a:ln w="38100">
              <a:solidFill>
                <a:srgbClr val="800080"/>
              </a:solidFill>
              <a:round/>
              <a:headEnd/>
              <a:tailEnd/>
            </a:ln>
            <a:effectLst/>
          </p:spPr>
          <p:txBody>
            <a:bodyPr/>
            <a:lstStyle/>
            <a:p>
              <a:endParaRPr lang="en-US"/>
            </a:p>
          </p:txBody>
        </p:sp>
        <p:sp>
          <p:nvSpPr>
            <p:cNvPr id="297263" name="Line 303"/>
            <p:cNvSpPr>
              <a:spLocks noChangeShapeType="1"/>
            </p:cNvSpPr>
            <p:nvPr/>
          </p:nvSpPr>
          <p:spPr bwMode="auto">
            <a:xfrm>
              <a:off x="1645" y="1844"/>
              <a:ext cx="54" cy="30"/>
            </a:xfrm>
            <a:prstGeom prst="line">
              <a:avLst/>
            </a:prstGeom>
            <a:noFill/>
            <a:ln w="38100">
              <a:solidFill>
                <a:srgbClr val="800080"/>
              </a:solidFill>
              <a:round/>
              <a:headEnd/>
              <a:tailEnd/>
            </a:ln>
            <a:effectLst/>
          </p:spPr>
          <p:txBody>
            <a:bodyPr/>
            <a:lstStyle/>
            <a:p>
              <a:endParaRPr lang="en-US"/>
            </a:p>
          </p:txBody>
        </p:sp>
        <p:sp>
          <p:nvSpPr>
            <p:cNvPr id="297264" name="Line 304"/>
            <p:cNvSpPr>
              <a:spLocks noChangeShapeType="1"/>
            </p:cNvSpPr>
            <p:nvPr/>
          </p:nvSpPr>
          <p:spPr bwMode="auto">
            <a:xfrm>
              <a:off x="1699" y="1874"/>
              <a:ext cx="54" cy="24"/>
            </a:xfrm>
            <a:prstGeom prst="line">
              <a:avLst/>
            </a:prstGeom>
            <a:noFill/>
            <a:ln w="38100">
              <a:solidFill>
                <a:srgbClr val="800080"/>
              </a:solidFill>
              <a:round/>
              <a:headEnd/>
              <a:tailEnd/>
            </a:ln>
            <a:effectLst/>
          </p:spPr>
          <p:txBody>
            <a:bodyPr/>
            <a:lstStyle/>
            <a:p>
              <a:endParaRPr lang="en-US"/>
            </a:p>
          </p:txBody>
        </p:sp>
        <p:sp>
          <p:nvSpPr>
            <p:cNvPr id="297265" name="Line 305"/>
            <p:cNvSpPr>
              <a:spLocks noChangeShapeType="1"/>
            </p:cNvSpPr>
            <p:nvPr/>
          </p:nvSpPr>
          <p:spPr bwMode="auto">
            <a:xfrm>
              <a:off x="1753" y="1898"/>
              <a:ext cx="54" cy="18"/>
            </a:xfrm>
            <a:prstGeom prst="line">
              <a:avLst/>
            </a:prstGeom>
            <a:noFill/>
            <a:ln w="38100">
              <a:solidFill>
                <a:srgbClr val="800080"/>
              </a:solidFill>
              <a:round/>
              <a:headEnd/>
              <a:tailEnd/>
            </a:ln>
            <a:effectLst/>
          </p:spPr>
          <p:txBody>
            <a:bodyPr/>
            <a:lstStyle/>
            <a:p>
              <a:endParaRPr lang="en-US"/>
            </a:p>
          </p:txBody>
        </p:sp>
        <p:sp>
          <p:nvSpPr>
            <p:cNvPr id="297266" name="Line 306"/>
            <p:cNvSpPr>
              <a:spLocks noChangeShapeType="1"/>
            </p:cNvSpPr>
            <p:nvPr/>
          </p:nvSpPr>
          <p:spPr bwMode="auto">
            <a:xfrm>
              <a:off x="1807" y="1916"/>
              <a:ext cx="48" cy="18"/>
            </a:xfrm>
            <a:prstGeom prst="line">
              <a:avLst/>
            </a:prstGeom>
            <a:noFill/>
            <a:ln w="38100">
              <a:solidFill>
                <a:srgbClr val="800080"/>
              </a:solidFill>
              <a:round/>
              <a:headEnd/>
              <a:tailEnd/>
            </a:ln>
            <a:effectLst/>
          </p:spPr>
          <p:txBody>
            <a:bodyPr/>
            <a:lstStyle/>
            <a:p>
              <a:endParaRPr lang="en-US"/>
            </a:p>
          </p:txBody>
        </p:sp>
        <p:sp>
          <p:nvSpPr>
            <p:cNvPr id="297267" name="Line 307"/>
            <p:cNvSpPr>
              <a:spLocks noChangeShapeType="1"/>
            </p:cNvSpPr>
            <p:nvPr/>
          </p:nvSpPr>
          <p:spPr bwMode="auto">
            <a:xfrm>
              <a:off x="1855" y="1934"/>
              <a:ext cx="54" cy="18"/>
            </a:xfrm>
            <a:prstGeom prst="line">
              <a:avLst/>
            </a:prstGeom>
            <a:noFill/>
            <a:ln w="38100">
              <a:solidFill>
                <a:srgbClr val="800080"/>
              </a:solidFill>
              <a:round/>
              <a:headEnd/>
              <a:tailEnd/>
            </a:ln>
            <a:effectLst/>
          </p:spPr>
          <p:txBody>
            <a:bodyPr/>
            <a:lstStyle/>
            <a:p>
              <a:endParaRPr lang="en-US"/>
            </a:p>
          </p:txBody>
        </p:sp>
        <p:sp>
          <p:nvSpPr>
            <p:cNvPr id="297268" name="Line 308"/>
            <p:cNvSpPr>
              <a:spLocks noChangeShapeType="1"/>
            </p:cNvSpPr>
            <p:nvPr/>
          </p:nvSpPr>
          <p:spPr bwMode="auto">
            <a:xfrm>
              <a:off x="1909" y="1952"/>
              <a:ext cx="54" cy="12"/>
            </a:xfrm>
            <a:prstGeom prst="line">
              <a:avLst/>
            </a:prstGeom>
            <a:noFill/>
            <a:ln w="38100">
              <a:solidFill>
                <a:srgbClr val="800080"/>
              </a:solidFill>
              <a:round/>
              <a:headEnd/>
              <a:tailEnd/>
            </a:ln>
            <a:effectLst/>
          </p:spPr>
          <p:txBody>
            <a:bodyPr/>
            <a:lstStyle/>
            <a:p>
              <a:endParaRPr lang="en-US"/>
            </a:p>
          </p:txBody>
        </p:sp>
        <p:sp>
          <p:nvSpPr>
            <p:cNvPr id="297269" name="Line 309"/>
            <p:cNvSpPr>
              <a:spLocks noChangeShapeType="1"/>
            </p:cNvSpPr>
            <p:nvPr/>
          </p:nvSpPr>
          <p:spPr bwMode="auto">
            <a:xfrm>
              <a:off x="1963" y="1964"/>
              <a:ext cx="54" cy="12"/>
            </a:xfrm>
            <a:prstGeom prst="line">
              <a:avLst/>
            </a:prstGeom>
            <a:noFill/>
            <a:ln w="38100">
              <a:solidFill>
                <a:srgbClr val="800080"/>
              </a:solidFill>
              <a:round/>
              <a:headEnd/>
              <a:tailEnd/>
            </a:ln>
            <a:effectLst/>
          </p:spPr>
          <p:txBody>
            <a:bodyPr/>
            <a:lstStyle/>
            <a:p>
              <a:endParaRPr lang="en-US"/>
            </a:p>
          </p:txBody>
        </p:sp>
        <p:sp>
          <p:nvSpPr>
            <p:cNvPr id="297270" name="Line 310"/>
            <p:cNvSpPr>
              <a:spLocks noChangeShapeType="1"/>
            </p:cNvSpPr>
            <p:nvPr/>
          </p:nvSpPr>
          <p:spPr bwMode="auto">
            <a:xfrm>
              <a:off x="2017" y="1976"/>
              <a:ext cx="54" cy="12"/>
            </a:xfrm>
            <a:prstGeom prst="line">
              <a:avLst/>
            </a:prstGeom>
            <a:noFill/>
            <a:ln w="38100">
              <a:solidFill>
                <a:srgbClr val="800080"/>
              </a:solidFill>
              <a:round/>
              <a:headEnd/>
              <a:tailEnd/>
            </a:ln>
            <a:effectLst/>
          </p:spPr>
          <p:txBody>
            <a:bodyPr/>
            <a:lstStyle/>
            <a:p>
              <a:endParaRPr lang="en-US"/>
            </a:p>
          </p:txBody>
        </p:sp>
        <p:sp>
          <p:nvSpPr>
            <p:cNvPr id="297271" name="Line 311"/>
            <p:cNvSpPr>
              <a:spLocks noChangeShapeType="1"/>
            </p:cNvSpPr>
            <p:nvPr/>
          </p:nvSpPr>
          <p:spPr bwMode="auto">
            <a:xfrm>
              <a:off x="2071" y="1988"/>
              <a:ext cx="54" cy="6"/>
            </a:xfrm>
            <a:prstGeom prst="line">
              <a:avLst/>
            </a:prstGeom>
            <a:noFill/>
            <a:ln w="38100">
              <a:solidFill>
                <a:srgbClr val="800080"/>
              </a:solidFill>
              <a:round/>
              <a:headEnd/>
              <a:tailEnd/>
            </a:ln>
            <a:effectLst/>
          </p:spPr>
          <p:txBody>
            <a:bodyPr/>
            <a:lstStyle/>
            <a:p>
              <a:endParaRPr lang="en-US"/>
            </a:p>
          </p:txBody>
        </p:sp>
        <p:sp>
          <p:nvSpPr>
            <p:cNvPr id="297272" name="Line 312"/>
            <p:cNvSpPr>
              <a:spLocks noChangeShapeType="1"/>
            </p:cNvSpPr>
            <p:nvPr/>
          </p:nvSpPr>
          <p:spPr bwMode="auto">
            <a:xfrm>
              <a:off x="2125" y="1994"/>
              <a:ext cx="54" cy="12"/>
            </a:xfrm>
            <a:prstGeom prst="line">
              <a:avLst/>
            </a:prstGeom>
            <a:noFill/>
            <a:ln w="38100">
              <a:solidFill>
                <a:srgbClr val="800080"/>
              </a:solidFill>
              <a:round/>
              <a:headEnd/>
              <a:tailEnd/>
            </a:ln>
            <a:effectLst/>
          </p:spPr>
          <p:txBody>
            <a:bodyPr/>
            <a:lstStyle/>
            <a:p>
              <a:endParaRPr lang="en-US"/>
            </a:p>
          </p:txBody>
        </p:sp>
        <p:sp>
          <p:nvSpPr>
            <p:cNvPr id="297273" name="Line 313"/>
            <p:cNvSpPr>
              <a:spLocks noChangeShapeType="1"/>
            </p:cNvSpPr>
            <p:nvPr/>
          </p:nvSpPr>
          <p:spPr bwMode="auto">
            <a:xfrm>
              <a:off x="2179" y="2006"/>
              <a:ext cx="48" cy="6"/>
            </a:xfrm>
            <a:prstGeom prst="line">
              <a:avLst/>
            </a:prstGeom>
            <a:noFill/>
            <a:ln w="38100">
              <a:solidFill>
                <a:srgbClr val="800080"/>
              </a:solidFill>
              <a:round/>
              <a:headEnd/>
              <a:tailEnd/>
            </a:ln>
            <a:effectLst/>
          </p:spPr>
          <p:txBody>
            <a:bodyPr/>
            <a:lstStyle/>
            <a:p>
              <a:endParaRPr lang="en-US"/>
            </a:p>
          </p:txBody>
        </p:sp>
        <p:sp>
          <p:nvSpPr>
            <p:cNvPr id="297274" name="Line 314"/>
            <p:cNvSpPr>
              <a:spLocks noChangeShapeType="1"/>
            </p:cNvSpPr>
            <p:nvPr/>
          </p:nvSpPr>
          <p:spPr bwMode="auto">
            <a:xfrm>
              <a:off x="2227" y="2012"/>
              <a:ext cx="54" cy="6"/>
            </a:xfrm>
            <a:prstGeom prst="line">
              <a:avLst/>
            </a:prstGeom>
            <a:noFill/>
            <a:ln w="38100">
              <a:solidFill>
                <a:srgbClr val="800080"/>
              </a:solidFill>
              <a:round/>
              <a:headEnd/>
              <a:tailEnd/>
            </a:ln>
            <a:effectLst/>
          </p:spPr>
          <p:txBody>
            <a:bodyPr/>
            <a:lstStyle/>
            <a:p>
              <a:endParaRPr lang="en-US"/>
            </a:p>
          </p:txBody>
        </p:sp>
        <p:sp>
          <p:nvSpPr>
            <p:cNvPr id="297275" name="Line 315"/>
            <p:cNvSpPr>
              <a:spLocks noChangeShapeType="1"/>
            </p:cNvSpPr>
            <p:nvPr/>
          </p:nvSpPr>
          <p:spPr bwMode="auto">
            <a:xfrm>
              <a:off x="2281" y="2018"/>
              <a:ext cx="54" cy="6"/>
            </a:xfrm>
            <a:prstGeom prst="line">
              <a:avLst/>
            </a:prstGeom>
            <a:noFill/>
            <a:ln w="38100">
              <a:solidFill>
                <a:srgbClr val="800080"/>
              </a:solidFill>
              <a:round/>
              <a:headEnd/>
              <a:tailEnd/>
            </a:ln>
            <a:effectLst/>
          </p:spPr>
          <p:txBody>
            <a:bodyPr/>
            <a:lstStyle/>
            <a:p>
              <a:endParaRPr lang="en-US"/>
            </a:p>
          </p:txBody>
        </p:sp>
        <p:sp>
          <p:nvSpPr>
            <p:cNvPr id="297276" name="Line 316"/>
            <p:cNvSpPr>
              <a:spLocks noChangeShapeType="1"/>
            </p:cNvSpPr>
            <p:nvPr/>
          </p:nvSpPr>
          <p:spPr bwMode="auto">
            <a:xfrm>
              <a:off x="2335" y="2024"/>
              <a:ext cx="54" cy="1"/>
            </a:xfrm>
            <a:prstGeom prst="line">
              <a:avLst/>
            </a:prstGeom>
            <a:noFill/>
            <a:ln w="38100">
              <a:solidFill>
                <a:srgbClr val="800080"/>
              </a:solidFill>
              <a:round/>
              <a:headEnd/>
              <a:tailEnd/>
            </a:ln>
            <a:effectLst/>
          </p:spPr>
          <p:txBody>
            <a:bodyPr/>
            <a:lstStyle/>
            <a:p>
              <a:endParaRPr lang="en-US"/>
            </a:p>
          </p:txBody>
        </p:sp>
        <p:sp>
          <p:nvSpPr>
            <p:cNvPr id="297277" name="Freeform 317"/>
            <p:cNvSpPr>
              <a:spLocks/>
            </p:cNvSpPr>
            <p:nvPr/>
          </p:nvSpPr>
          <p:spPr bwMode="auto">
            <a:xfrm>
              <a:off x="2389" y="202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78" name="Line 318"/>
            <p:cNvSpPr>
              <a:spLocks noChangeShapeType="1"/>
            </p:cNvSpPr>
            <p:nvPr/>
          </p:nvSpPr>
          <p:spPr bwMode="auto">
            <a:xfrm>
              <a:off x="2443" y="2030"/>
              <a:ext cx="54" cy="1"/>
            </a:xfrm>
            <a:prstGeom prst="line">
              <a:avLst/>
            </a:prstGeom>
            <a:noFill/>
            <a:ln w="38100">
              <a:solidFill>
                <a:srgbClr val="800080"/>
              </a:solidFill>
              <a:round/>
              <a:headEnd/>
              <a:tailEnd/>
            </a:ln>
            <a:effectLst/>
          </p:spPr>
          <p:txBody>
            <a:bodyPr/>
            <a:lstStyle/>
            <a:p>
              <a:endParaRPr lang="en-US"/>
            </a:p>
          </p:txBody>
        </p:sp>
        <p:sp>
          <p:nvSpPr>
            <p:cNvPr id="297279" name="Freeform 319"/>
            <p:cNvSpPr>
              <a:spLocks/>
            </p:cNvSpPr>
            <p:nvPr/>
          </p:nvSpPr>
          <p:spPr bwMode="auto">
            <a:xfrm>
              <a:off x="2497" y="203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0" name="Line 320"/>
            <p:cNvSpPr>
              <a:spLocks noChangeShapeType="1"/>
            </p:cNvSpPr>
            <p:nvPr/>
          </p:nvSpPr>
          <p:spPr bwMode="auto">
            <a:xfrm>
              <a:off x="2551" y="2036"/>
              <a:ext cx="48" cy="1"/>
            </a:xfrm>
            <a:prstGeom prst="line">
              <a:avLst/>
            </a:prstGeom>
            <a:noFill/>
            <a:ln w="38100">
              <a:solidFill>
                <a:srgbClr val="800080"/>
              </a:solidFill>
              <a:round/>
              <a:headEnd/>
              <a:tailEnd/>
            </a:ln>
            <a:effectLst/>
          </p:spPr>
          <p:txBody>
            <a:bodyPr/>
            <a:lstStyle/>
            <a:p>
              <a:endParaRPr lang="en-US"/>
            </a:p>
          </p:txBody>
        </p:sp>
        <p:sp>
          <p:nvSpPr>
            <p:cNvPr id="297281" name="Freeform 321"/>
            <p:cNvSpPr>
              <a:spLocks/>
            </p:cNvSpPr>
            <p:nvPr/>
          </p:nvSpPr>
          <p:spPr bwMode="auto">
            <a:xfrm>
              <a:off x="2599" y="203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80"/>
              </a:solidFill>
              <a:prstDash val="solid"/>
              <a:round/>
              <a:headEnd/>
              <a:tailEnd/>
            </a:ln>
            <a:effectLst/>
          </p:spPr>
          <p:txBody>
            <a:bodyPr/>
            <a:lstStyle/>
            <a:p>
              <a:endParaRPr lang="en-US"/>
            </a:p>
          </p:txBody>
        </p:sp>
        <p:sp>
          <p:nvSpPr>
            <p:cNvPr id="297282" name="Line 322"/>
            <p:cNvSpPr>
              <a:spLocks noChangeShapeType="1"/>
            </p:cNvSpPr>
            <p:nvPr/>
          </p:nvSpPr>
          <p:spPr bwMode="auto">
            <a:xfrm>
              <a:off x="2653" y="2042"/>
              <a:ext cx="54" cy="1"/>
            </a:xfrm>
            <a:prstGeom prst="line">
              <a:avLst/>
            </a:prstGeom>
            <a:noFill/>
            <a:ln w="38100">
              <a:solidFill>
                <a:srgbClr val="800080"/>
              </a:solidFill>
              <a:round/>
              <a:headEnd/>
              <a:tailEnd/>
            </a:ln>
            <a:effectLst/>
          </p:spPr>
          <p:txBody>
            <a:bodyPr/>
            <a:lstStyle/>
            <a:p>
              <a:endParaRPr lang="en-US"/>
            </a:p>
          </p:txBody>
        </p:sp>
        <p:sp>
          <p:nvSpPr>
            <p:cNvPr id="297283" name="Line 323"/>
            <p:cNvSpPr>
              <a:spLocks noChangeShapeType="1"/>
            </p:cNvSpPr>
            <p:nvPr/>
          </p:nvSpPr>
          <p:spPr bwMode="auto">
            <a:xfrm>
              <a:off x="2707" y="2042"/>
              <a:ext cx="54" cy="1"/>
            </a:xfrm>
            <a:prstGeom prst="line">
              <a:avLst/>
            </a:prstGeom>
            <a:noFill/>
            <a:ln w="38100">
              <a:solidFill>
                <a:srgbClr val="800080"/>
              </a:solidFill>
              <a:round/>
              <a:headEnd/>
              <a:tailEnd/>
            </a:ln>
            <a:effectLst/>
          </p:spPr>
          <p:txBody>
            <a:bodyPr/>
            <a:lstStyle/>
            <a:p>
              <a:endParaRPr lang="en-US"/>
            </a:p>
          </p:txBody>
        </p:sp>
        <p:sp>
          <p:nvSpPr>
            <p:cNvPr id="297284" name="Line 324"/>
            <p:cNvSpPr>
              <a:spLocks noChangeShapeType="1"/>
            </p:cNvSpPr>
            <p:nvPr/>
          </p:nvSpPr>
          <p:spPr bwMode="auto">
            <a:xfrm>
              <a:off x="2761" y="2042"/>
              <a:ext cx="54" cy="1"/>
            </a:xfrm>
            <a:prstGeom prst="line">
              <a:avLst/>
            </a:prstGeom>
            <a:noFill/>
            <a:ln w="38100">
              <a:solidFill>
                <a:srgbClr val="800080"/>
              </a:solidFill>
              <a:round/>
              <a:headEnd/>
              <a:tailEnd/>
            </a:ln>
            <a:effectLst/>
          </p:spPr>
          <p:txBody>
            <a:bodyPr/>
            <a:lstStyle/>
            <a:p>
              <a:endParaRPr lang="en-US"/>
            </a:p>
          </p:txBody>
        </p:sp>
        <p:sp>
          <p:nvSpPr>
            <p:cNvPr id="297285" name="Line 325"/>
            <p:cNvSpPr>
              <a:spLocks noChangeShapeType="1"/>
            </p:cNvSpPr>
            <p:nvPr/>
          </p:nvSpPr>
          <p:spPr bwMode="auto">
            <a:xfrm>
              <a:off x="2815" y="2042"/>
              <a:ext cx="54" cy="1"/>
            </a:xfrm>
            <a:prstGeom prst="line">
              <a:avLst/>
            </a:prstGeom>
            <a:noFill/>
            <a:ln w="38100">
              <a:solidFill>
                <a:srgbClr val="800080"/>
              </a:solidFill>
              <a:round/>
              <a:headEnd/>
              <a:tailEnd/>
            </a:ln>
            <a:effectLst/>
          </p:spPr>
          <p:txBody>
            <a:bodyPr/>
            <a:lstStyle/>
            <a:p>
              <a:endParaRPr lang="en-US"/>
            </a:p>
          </p:txBody>
        </p:sp>
        <p:sp>
          <p:nvSpPr>
            <p:cNvPr id="297286" name="Freeform 326"/>
            <p:cNvSpPr>
              <a:spLocks/>
            </p:cNvSpPr>
            <p:nvPr/>
          </p:nvSpPr>
          <p:spPr bwMode="auto">
            <a:xfrm>
              <a:off x="2869" y="20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800080"/>
              </a:solidFill>
              <a:prstDash val="solid"/>
              <a:round/>
              <a:headEnd/>
              <a:tailEnd/>
            </a:ln>
            <a:effectLst/>
          </p:spPr>
          <p:txBody>
            <a:bodyPr/>
            <a:lstStyle/>
            <a:p>
              <a:endParaRPr lang="en-US"/>
            </a:p>
          </p:txBody>
        </p:sp>
        <p:sp>
          <p:nvSpPr>
            <p:cNvPr id="297287" name="Line 327"/>
            <p:cNvSpPr>
              <a:spLocks noChangeShapeType="1"/>
            </p:cNvSpPr>
            <p:nvPr/>
          </p:nvSpPr>
          <p:spPr bwMode="auto">
            <a:xfrm>
              <a:off x="2924" y="2048"/>
              <a:ext cx="48" cy="1"/>
            </a:xfrm>
            <a:prstGeom prst="line">
              <a:avLst/>
            </a:prstGeom>
            <a:noFill/>
            <a:ln w="38100">
              <a:solidFill>
                <a:srgbClr val="800080"/>
              </a:solidFill>
              <a:round/>
              <a:headEnd/>
              <a:tailEnd/>
            </a:ln>
            <a:effectLst/>
          </p:spPr>
          <p:txBody>
            <a:bodyPr/>
            <a:lstStyle/>
            <a:p>
              <a:endParaRPr lang="en-US"/>
            </a:p>
          </p:txBody>
        </p:sp>
        <p:sp>
          <p:nvSpPr>
            <p:cNvPr id="297288" name="Line 328"/>
            <p:cNvSpPr>
              <a:spLocks noChangeShapeType="1"/>
            </p:cNvSpPr>
            <p:nvPr/>
          </p:nvSpPr>
          <p:spPr bwMode="auto">
            <a:xfrm>
              <a:off x="2972" y="2048"/>
              <a:ext cx="54" cy="1"/>
            </a:xfrm>
            <a:prstGeom prst="line">
              <a:avLst/>
            </a:prstGeom>
            <a:noFill/>
            <a:ln w="38100">
              <a:solidFill>
                <a:srgbClr val="800080"/>
              </a:solidFill>
              <a:round/>
              <a:headEnd/>
              <a:tailEnd/>
            </a:ln>
            <a:effectLst/>
          </p:spPr>
          <p:txBody>
            <a:bodyPr/>
            <a:lstStyle/>
            <a:p>
              <a:endParaRPr lang="en-US"/>
            </a:p>
          </p:txBody>
        </p:sp>
        <p:sp>
          <p:nvSpPr>
            <p:cNvPr id="297289" name="Line 329"/>
            <p:cNvSpPr>
              <a:spLocks noChangeShapeType="1"/>
            </p:cNvSpPr>
            <p:nvPr/>
          </p:nvSpPr>
          <p:spPr bwMode="auto">
            <a:xfrm>
              <a:off x="3026" y="2048"/>
              <a:ext cx="54" cy="1"/>
            </a:xfrm>
            <a:prstGeom prst="line">
              <a:avLst/>
            </a:prstGeom>
            <a:noFill/>
            <a:ln w="38100">
              <a:solidFill>
                <a:srgbClr val="800080"/>
              </a:solidFill>
              <a:round/>
              <a:headEnd/>
              <a:tailEnd/>
            </a:ln>
            <a:effectLst/>
          </p:spPr>
          <p:txBody>
            <a:bodyPr/>
            <a:lstStyle/>
            <a:p>
              <a:endParaRPr lang="en-US"/>
            </a:p>
          </p:txBody>
        </p:sp>
        <p:sp>
          <p:nvSpPr>
            <p:cNvPr id="297290" name="Line 330"/>
            <p:cNvSpPr>
              <a:spLocks noChangeShapeType="1"/>
            </p:cNvSpPr>
            <p:nvPr/>
          </p:nvSpPr>
          <p:spPr bwMode="auto">
            <a:xfrm>
              <a:off x="3080" y="2048"/>
              <a:ext cx="54" cy="1"/>
            </a:xfrm>
            <a:prstGeom prst="line">
              <a:avLst/>
            </a:prstGeom>
            <a:noFill/>
            <a:ln w="38100">
              <a:solidFill>
                <a:srgbClr val="800080"/>
              </a:solidFill>
              <a:round/>
              <a:headEnd/>
              <a:tailEnd/>
            </a:ln>
            <a:effectLst/>
          </p:spPr>
          <p:txBody>
            <a:bodyPr/>
            <a:lstStyle/>
            <a:p>
              <a:endParaRPr lang="en-US"/>
            </a:p>
          </p:txBody>
        </p:sp>
        <p:sp>
          <p:nvSpPr>
            <p:cNvPr id="297291" name="Line 331"/>
            <p:cNvSpPr>
              <a:spLocks noChangeShapeType="1"/>
            </p:cNvSpPr>
            <p:nvPr/>
          </p:nvSpPr>
          <p:spPr bwMode="auto">
            <a:xfrm>
              <a:off x="3134" y="2048"/>
              <a:ext cx="54" cy="1"/>
            </a:xfrm>
            <a:prstGeom prst="line">
              <a:avLst/>
            </a:prstGeom>
            <a:noFill/>
            <a:ln w="38100">
              <a:solidFill>
                <a:srgbClr val="800080"/>
              </a:solidFill>
              <a:round/>
              <a:headEnd/>
              <a:tailEnd/>
            </a:ln>
            <a:effectLst/>
          </p:spPr>
          <p:txBody>
            <a:bodyPr/>
            <a:lstStyle/>
            <a:p>
              <a:endParaRPr lang="en-US"/>
            </a:p>
          </p:txBody>
        </p:sp>
        <p:sp>
          <p:nvSpPr>
            <p:cNvPr id="297292" name="Line 332"/>
            <p:cNvSpPr>
              <a:spLocks noChangeShapeType="1"/>
            </p:cNvSpPr>
            <p:nvPr/>
          </p:nvSpPr>
          <p:spPr bwMode="auto">
            <a:xfrm>
              <a:off x="3188" y="2048"/>
              <a:ext cx="54" cy="1"/>
            </a:xfrm>
            <a:prstGeom prst="line">
              <a:avLst/>
            </a:prstGeom>
            <a:noFill/>
            <a:ln w="38100">
              <a:solidFill>
                <a:srgbClr val="800080"/>
              </a:solidFill>
              <a:round/>
              <a:headEnd/>
              <a:tailEnd/>
            </a:ln>
            <a:effectLst/>
          </p:spPr>
          <p:txBody>
            <a:bodyPr/>
            <a:lstStyle/>
            <a:p>
              <a:endParaRPr lang="en-US"/>
            </a:p>
          </p:txBody>
        </p:sp>
        <p:sp>
          <p:nvSpPr>
            <p:cNvPr id="297293" name="Line 333"/>
            <p:cNvSpPr>
              <a:spLocks noChangeShapeType="1"/>
            </p:cNvSpPr>
            <p:nvPr/>
          </p:nvSpPr>
          <p:spPr bwMode="auto">
            <a:xfrm>
              <a:off x="3242" y="2048"/>
              <a:ext cx="48" cy="1"/>
            </a:xfrm>
            <a:prstGeom prst="line">
              <a:avLst/>
            </a:prstGeom>
            <a:noFill/>
            <a:ln w="38100">
              <a:solidFill>
                <a:srgbClr val="800080"/>
              </a:solidFill>
              <a:round/>
              <a:headEnd/>
              <a:tailEnd/>
            </a:ln>
            <a:effectLst/>
          </p:spPr>
          <p:txBody>
            <a:bodyPr/>
            <a:lstStyle/>
            <a:p>
              <a:endParaRPr lang="en-US"/>
            </a:p>
          </p:txBody>
        </p:sp>
        <p:sp>
          <p:nvSpPr>
            <p:cNvPr id="297294" name="Line 334"/>
            <p:cNvSpPr>
              <a:spLocks noChangeShapeType="1"/>
            </p:cNvSpPr>
            <p:nvPr/>
          </p:nvSpPr>
          <p:spPr bwMode="auto">
            <a:xfrm>
              <a:off x="3290" y="2048"/>
              <a:ext cx="54" cy="1"/>
            </a:xfrm>
            <a:prstGeom prst="line">
              <a:avLst/>
            </a:prstGeom>
            <a:noFill/>
            <a:ln w="38100">
              <a:solidFill>
                <a:srgbClr val="800080"/>
              </a:solidFill>
              <a:round/>
              <a:headEnd/>
              <a:tailEnd/>
            </a:ln>
            <a:effectLst/>
          </p:spPr>
          <p:txBody>
            <a:bodyPr/>
            <a:lstStyle/>
            <a:p>
              <a:endParaRPr lang="en-US"/>
            </a:p>
          </p:txBody>
        </p:sp>
        <p:sp>
          <p:nvSpPr>
            <p:cNvPr id="297295" name="Line 335"/>
            <p:cNvSpPr>
              <a:spLocks noChangeShapeType="1"/>
            </p:cNvSpPr>
            <p:nvPr/>
          </p:nvSpPr>
          <p:spPr bwMode="auto">
            <a:xfrm>
              <a:off x="3344" y="2048"/>
              <a:ext cx="54" cy="1"/>
            </a:xfrm>
            <a:prstGeom prst="line">
              <a:avLst/>
            </a:prstGeom>
            <a:noFill/>
            <a:ln w="38100">
              <a:solidFill>
                <a:srgbClr val="800080"/>
              </a:solidFill>
              <a:round/>
              <a:headEnd/>
              <a:tailEnd/>
            </a:ln>
            <a:effectLst/>
          </p:spPr>
          <p:txBody>
            <a:bodyPr/>
            <a:lstStyle/>
            <a:p>
              <a:endParaRPr lang="en-US"/>
            </a:p>
          </p:txBody>
        </p:sp>
        <p:sp>
          <p:nvSpPr>
            <p:cNvPr id="297296" name="Line 336"/>
            <p:cNvSpPr>
              <a:spLocks noChangeShapeType="1"/>
            </p:cNvSpPr>
            <p:nvPr/>
          </p:nvSpPr>
          <p:spPr bwMode="auto">
            <a:xfrm>
              <a:off x="3398" y="2048"/>
              <a:ext cx="54" cy="1"/>
            </a:xfrm>
            <a:prstGeom prst="line">
              <a:avLst/>
            </a:prstGeom>
            <a:noFill/>
            <a:ln w="38100">
              <a:solidFill>
                <a:srgbClr val="800080"/>
              </a:solidFill>
              <a:round/>
              <a:headEnd/>
              <a:tailEnd/>
            </a:ln>
            <a:effectLst/>
          </p:spPr>
          <p:txBody>
            <a:bodyPr/>
            <a:lstStyle/>
            <a:p>
              <a:endParaRPr lang="en-US"/>
            </a:p>
          </p:txBody>
        </p:sp>
        <p:sp>
          <p:nvSpPr>
            <p:cNvPr id="297297" name="Line 337"/>
            <p:cNvSpPr>
              <a:spLocks noChangeShapeType="1"/>
            </p:cNvSpPr>
            <p:nvPr/>
          </p:nvSpPr>
          <p:spPr bwMode="auto">
            <a:xfrm>
              <a:off x="3452" y="2048"/>
              <a:ext cx="54" cy="1"/>
            </a:xfrm>
            <a:prstGeom prst="line">
              <a:avLst/>
            </a:prstGeom>
            <a:noFill/>
            <a:ln w="38100">
              <a:solidFill>
                <a:srgbClr val="800080"/>
              </a:solidFill>
              <a:round/>
              <a:headEnd/>
              <a:tailEnd/>
            </a:ln>
            <a:effectLst/>
          </p:spPr>
          <p:txBody>
            <a:bodyPr/>
            <a:lstStyle/>
            <a:p>
              <a:endParaRPr lang="en-US"/>
            </a:p>
          </p:txBody>
        </p:sp>
        <p:sp>
          <p:nvSpPr>
            <p:cNvPr id="297298" name="Line 338"/>
            <p:cNvSpPr>
              <a:spLocks noChangeShapeType="1"/>
            </p:cNvSpPr>
            <p:nvPr/>
          </p:nvSpPr>
          <p:spPr bwMode="auto">
            <a:xfrm>
              <a:off x="3506" y="2048"/>
              <a:ext cx="54" cy="1"/>
            </a:xfrm>
            <a:prstGeom prst="line">
              <a:avLst/>
            </a:prstGeom>
            <a:noFill/>
            <a:ln w="38100">
              <a:solidFill>
                <a:srgbClr val="800080"/>
              </a:solidFill>
              <a:round/>
              <a:headEnd/>
              <a:tailEnd/>
            </a:ln>
            <a:effectLst/>
          </p:spPr>
          <p:txBody>
            <a:bodyPr/>
            <a:lstStyle/>
            <a:p>
              <a:endParaRPr lang="en-US"/>
            </a:p>
          </p:txBody>
        </p:sp>
        <p:sp>
          <p:nvSpPr>
            <p:cNvPr id="297299" name="Line 339"/>
            <p:cNvSpPr>
              <a:spLocks noChangeShapeType="1"/>
            </p:cNvSpPr>
            <p:nvPr/>
          </p:nvSpPr>
          <p:spPr bwMode="auto">
            <a:xfrm>
              <a:off x="3560" y="2048"/>
              <a:ext cx="54" cy="1"/>
            </a:xfrm>
            <a:prstGeom prst="line">
              <a:avLst/>
            </a:prstGeom>
            <a:noFill/>
            <a:ln w="38100">
              <a:solidFill>
                <a:srgbClr val="800080"/>
              </a:solidFill>
              <a:round/>
              <a:headEnd/>
              <a:tailEnd/>
            </a:ln>
            <a:effectLst/>
          </p:spPr>
          <p:txBody>
            <a:bodyPr/>
            <a:lstStyle/>
            <a:p>
              <a:endParaRPr lang="en-US"/>
            </a:p>
          </p:txBody>
        </p:sp>
        <p:sp>
          <p:nvSpPr>
            <p:cNvPr id="297300" name="Line 340"/>
            <p:cNvSpPr>
              <a:spLocks noChangeShapeType="1"/>
            </p:cNvSpPr>
            <p:nvPr/>
          </p:nvSpPr>
          <p:spPr bwMode="auto">
            <a:xfrm>
              <a:off x="3614" y="2048"/>
              <a:ext cx="48" cy="1"/>
            </a:xfrm>
            <a:prstGeom prst="line">
              <a:avLst/>
            </a:prstGeom>
            <a:noFill/>
            <a:ln w="38100">
              <a:solidFill>
                <a:srgbClr val="800080"/>
              </a:solidFill>
              <a:round/>
              <a:headEnd/>
              <a:tailEnd/>
            </a:ln>
            <a:effectLst/>
          </p:spPr>
          <p:txBody>
            <a:bodyPr/>
            <a:lstStyle/>
            <a:p>
              <a:endParaRPr lang="en-US"/>
            </a:p>
          </p:txBody>
        </p:sp>
        <p:sp>
          <p:nvSpPr>
            <p:cNvPr id="297301" name="Line 341"/>
            <p:cNvSpPr>
              <a:spLocks noChangeShapeType="1"/>
            </p:cNvSpPr>
            <p:nvPr/>
          </p:nvSpPr>
          <p:spPr bwMode="auto">
            <a:xfrm>
              <a:off x="3662" y="2048"/>
              <a:ext cx="54" cy="1"/>
            </a:xfrm>
            <a:prstGeom prst="line">
              <a:avLst/>
            </a:prstGeom>
            <a:noFill/>
            <a:ln w="38100">
              <a:solidFill>
                <a:srgbClr val="800080"/>
              </a:solidFill>
              <a:round/>
              <a:headEnd/>
              <a:tailEnd/>
            </a:ln>
            <a:effectLst/>
          </p:spPr>
          <p:txBody>
            <a:bodyPr/>
            <a:lstStyle/>
            <a:p>
              <a:endParaRPr lang="en-US"/>
            </a:p>
          </p:txBody>
        </p:sp>
        <p:sp>
          <p:nvSpPr>
            <p:cNvPr id="297302" name="Line 342"/>
            <p:cNvSpPr>
              <a:spLocks noChangeShapeType="1"/>
            </p:cNvSpPr>
            <p:nvPr/>
          </p:nvSpPr>
          <p:spPr bwMode="auto">
            <a:xfrm>
              <a:off x="3716" y="2048"/>
              <a:ext cx="54" cy="1"/>
            </a:xfrm>
            <a:prstGeom prst="line">
              <a:avLst/>
            </a:prstGeom>
            <a:noFill/>
            <a:ln w="38100">
              <a:solidFill>
                <a:srgbClr val="800080"/>
              </a:solidFill>
              <a:round/>
              <a:headEnd/>
              <a:tailEnd/>
            </a:ln>
            <a:effectLst/>
          </p:spPr>
          <p:txBody>
            <a:bodyPr/>
            <a:lstStyle/>
            <a:p>
              <a:endParaRPr lang="en-US"/>
            </a:p>
          </p:txBody>
        </p:sp>
        <p:sp>
          <p:nvSpPr>
            <p:cNvPr id="297303" name="Line 343"/>
            <p:cNvSpPr>
              <a:spLocks noChangeShapeType="1"/>
            </p:cNvSpPr>
            <p:nvPr/>
          </p:nvSpPr>
          <p:spPr bwMode="auto">
            <a:xfrm>
              <a:off x="3770" y="2048"/>
              <a:ext cx="54" cy="1"/>
            </a:xfrm>
            <a:prstGeom prst="line">
              <a:avLst/>
            </a:prstGeom>
            <a:noFill/>
            <a:ln w="38100">
              <a:solidFill>
                <a:srgbClr val="800080"/>
              </a:solidFill>
              <a:round/>
              <a:headEnd/>
              <a:tailEnd/>
            </a:ln>
            <a:effectLst/>
          </p:spPr>
          <p:txBody>
            <a:bodyPr/>
            <a:lstStyle/>
            <a:p>
              <a:endParaRPr lang="en-US"/>
            </a:p>
          </p:txBody>
        </p:sp>
        <p:sp>
          <p:nvSpPr>
            <p:cNvPr id="297304" name="Line 344"/>
            <p:cNvSpPr>
              <a:spLocks noChangeShapeType="1"/>
            </p:cNvSpPr>
            <p:nvPr/>
          </p:nvSpPr>
          <p:spPr bwMode="auto">
            <a:xfrm>
              <a:off x="3824" y="2048"/>
              <a:ext cx="54" cy="1"/>
            </a:xfrm>
            <a:prstGeom prst="line">
              <a:avLst/>
            </a:prstGeom>
            <a:noFill/>
            <a:ln w="38100">
              <a:solidFill>
                <a:srgbClr val="800080"/>
              </a:solidFill>
              <a:round/>
              <a:headEnd/>
              <a:tailEnd/>
            </a:ln>
            <a:effectLst/>
          </p:spPr>
          <p:txBody>
            <a:bodyPr/>
            <a:lstStyle/>
            <a:p>
              <a:endParaRPr lang="en-US"/>
            </a:p>
          </p:txBody>
        </p:sp>
        <p:sp>
          <p:nvSpPr>
            <p:cNvPr id="297305" name="Line 345"/>
            <p:cNvSpPr>
              <a:spLocks noChangeShapeType="1"/>
            </p:cNvSpPr>
            <p:nvPr/>
          </p:nvSpPr>
          <p:spPr bwMode="auto">
            <a:xfrm>
              <a:off x="3878" y="2048"/>
              <a:ext cx="54" cy="1"/>
            </a:xfrm>
            <a:prstGeom prst="line">
              <a:avLst/>
            </a:prstGeom>
            <a:noFill/>
            <a:ln w="38100">
              <a:solidFill>
                <a:srgbClr val="800080"/>
              </a:solidFill>
              <a:round/>
              <a:headEnd/>
              <a:tailEnd/>
            </a:ln>
            <a:effectLst/>
          </p:spPr>
          <p:txBody>
            <a:bodyPr/>
            <a:lstStyle/>
            <a:p>
              <a:endParaRPr lang="en-US"/>
            </a:p>
          </p:txBody>
        </p:sp>
        <p:sp>
          <p:nvSpPr>
            <p:cNvPr id="297306" name="Line 346"/>
            <p:cNvSpPr>
              <a:spLocks noChangeShapeType="1"/>
            </p:cNvSpPr>
            <p:nvPr/>
          </p:nvSpPr>
          <p:spPr bwMode="auto">
            <a:xfrm>
              <a:off x="3932" y="2048"/>
              <a:ext cx="54" cy="1"/>
            </a:xfrm>
            <a:prstGeom prst="line">
              <a:avLst/>
            </a:prstGeom>
            <a:noFill/>
            <a:ln w="38100">
              <a:solidFill>
                <a:srgbClr val="800080"/>
              </a:solidFill>
              <a:round/>
              <a:headEnd/>
              <a:tailEnd/>
            </a:ln>
            <a:effectLst/>
          </p:spPr>
          <p:txBody>
            <a:bodyPr/>
            <a:lstStyle/>
            <a:p>
              <a:endParaRPr lang="en-US"/>
            </a:p>
          </p:txBody>
        </p:sp>
        <p:sp>
          <p:nvSpPr>
            <p:cNvPr id="297307" name="Line 347"/>
            <p:cNvSpPr>
              <a:spLocks noChangeShapeType="1"/>
            </p:cNvSpPr>
            <p:nvPr/>
          </p:nvSpPr>
          <p:spPr bwMode="auto">
            <a:xfrm>
              <a:off x="3986" y="2048"/>
              <a:ext cx="48" cy="1"/>
            </a:xfrm>
            <a:prstGeom prst="line">
              <a:avLst/>
            </a:prstGeom>
            <a:noFill/>
            <a:ln w="38100">
              <a:solidFill>
                <a:srgbClr val="800080"/>
              </a:solidFill>
              <a:round/>
              <a:headEnd/>
              <a:tailEnd/>
            </a:ln>
            <a:effectLst/>
          </p:spPr>
          <p:txBody>
            <a:bodyPr/>
            <a:lstStyle/>
            <a:p>
              <a:endParaRPr lang="en-US"/>
            </a:p>
          </p:txBody>
        </p:sp>
        <p:sp>
          <p:nvSpPr>
            <p:cNvPr id="297308" name="Line 348"/>
            <p:cNvSpPr>
              <a:spLocks noChangeShapeType="1"/>
            </p:cNvSpPr>
            <p:nvPr/>
          </p:nvSpPr>
          <p:spPr bwMode="auto">
            <a:xfrm>
              <a:off x="4034" y="2048"/>
              <a:ext cx="54" cy="1"/>
            </a:xfrm>
            <a:prstGeom prst="line">
              <a:avLst/>
            </a:prstGeom>
            <a:noFill/>
            <a:ln w="38100">
              <a:solidFill>
                <a:srgbClr val="800080"/>
              </a:solidFill>
              <a:round/>
              <a:headEnd/>
              <a:tailEnd/>
            </a:ln>
            <a:effectLst/>
          </p:spPr>
          <p:txBody>
            <a:bodyPr/>
            <a:lstStyle/>
            <a:p>
              <a:endParaRPr lang="en-US"/>
            </a:p>
          </p:txBody>
        </p:sp>
        <p:sp>
          <p:nvSpPr>
            <p:cNvPr id="297309" name="Line 349"/>
            <p:cNvSpPr>
              <a:spLocks noChangeShapeType="1"/>
            </p:cNvSpPr>
            <p:nvPr/>
          </p:nvSpPr>
          <p:spPr bwMode="auto">
            <a:xfrm>
              <a:off x="4088" y="2048"/>
              <a:ext cx="54" cy="1"/>
            </a:xfrm>
            <a:prstGeom prst="line">
              <a:avLst/>
            </a:prstGeom>
            <a:noFill/>
            <a:ln w="38100">
              <a:solidFill>
                <a:srgbClr val="800080"/>
              </a:solidFill>
              <a:round/>
              <a:headEnd/>
              <a:tailEnd/>
            </a:ln>
            <a:effectLst/>
          </p:spPr>
          <p:txBody>
            <a:bodyPr/>
            <a:lstStyle/>
            <a:p>
              <a:endParaRPr lang="en-US"/>
            </a:p>
          </p:txBody>
        </p:sp>
        <p:sp>
          <p:nvSpPr>
            <p:cNvPr id="297310" name="Line 350"/>
            <p:cNvSpPr>
              <a:spLocks noChangeShapeType="1"/>
            </p:cNvSpPr>
            <p:nvPr/>
          </p:nvSpPr>
          <p:spPr bwMode="auto">
            <a:xfrm>
              <a:off x="4142" y="2048"/>
              <a:ext cx="54" cy="1"/>
            </a:xfrm>
            <a:prstGeom prst="line">
              <a:avLst/>
            </a:prstGeom>
            <a:noFill/>
            <a:ln w="38100">
              <a:solidFill>
                <a:srgbClr val="800080"/>
              </a:solidFill>
              <a:round/>
              <a:headEnd/>
              <a:tailEnd/>
            </a:ln>
            <a:effectLst/>
          </p:spPr>
          <p:txBody>
            <a:bodyPr/>
            <a:lstStyle/>
            <a:p>
              <a:endParaRPr lang="en-US"/>
            </a:p>
          </p:txBody>
        </p:sp>
        <p:sp>
          <p:nvSpPr>
            <p:cNvPr id="297311" name="Line 351"/>
            <p:cNvSpPr>
              <a:spLocks noChangeShapeType="1"/>
            </p:cNvSpPr>
            <p:nvPr/>
          </p:nvSpPr>
          <p:spPr bwMode="auto">
            <a:xfrm>
              <a:off x="4196" y="2048"/>
              <a:ext cx="54" cy="1"/>
            </a:xfrm>
            <a:prstGeom prst="line">
              <a:avLst/>
            </a:prstGeom>
            <a:noFill/>
            <a:ln w="38100">
              <a:solidFill>
                <a:srgbClr val="800080"/>
              </a:solidFill>
              <a:round/>
              <a:headEnd/>
              <a:tailEnd/>
            </a:ln>
            <a:effectLst/>
          </p:spPr>
          <p:txBody>
            <a:bodyPr/>
            <a:lstStyle/>
            <a:p>
              <a:endParaRPr lang="en-US"/>
            </a:p>
          </p:txBody>
        </p:sp>
        <p:sp>
          <p:nvSpPr>
            <p:cNvPr id="297312" name="Line 352"/>
            <p:cNvSpPr>
              <a:spLocks noChangeShapeType="1"/>
            </p:cNvSpPr>
            <p:nvPr/>
          </p:nvSpPr>
          <p:spPr bwMode="auto">
            <a:xfrm>
              <a:off x="4250" y="2048"/>
              <a:ext cx="54" cy="1"/>
            </a:xfrm>
            <a:prstGeom prst="line">
              <a:avLst/>
            </a:prstGeom>
            <a:noFill/>
            <a:ln w="38100">
              <a:solidFill>
                <a:srgbClr val="800080"/>
              </a:solidFill>
              <a:round/>
              <a:headEnd/>
              <a:tailEnd/>
            </a:ln>
            <a:effectLst/>
          </p:spPr>
          <p:txBody>
            <a:bodyPr/>
            <a:lstStyle/>
            <a:p>
              <a:endParaRPr lang="en-US"/>
            </a:p>
          </p:txBody>
        </p:sp>
        <p:sp>
          <p:nvSpPr>
            <p:cNvPr id="297313" name="Line 353"/>
            <p:cNvSpPr>
              <a:spLocks noChangeShapeType="1"/>
            </p:cNvSpPr>
            <p:nvPr/>
          </p:nvSpPr>
          <p:spPr bwMode="auto">
            <a:xfrm>
              <a:off x="4304" y="2048"/>
              <a:ext cx="54" cy="1"/>
            </a:xfrm>
            <a:prstGeom prst="line">
              <a:avLst/>
            </a:prstGeom>
            <a:noFill/>
            <a:ln w="38100">
              <a:solidFill>
                <a:srgbClr val="800080"/>
              </a:solidFill>
              <a:round/>
              <a:headEnd/>
              <a:tailEnd/>
            </a:ln>
            <a:effectLst/>
          </p:spPr>
          <p:txBody>
            <a:bodyPr/>
            <a:lstStyle/>
            <a:p>
              <a:endParaRPr lang="en-US"/>
            </a:p>
          </p:txBody>
        </p:sp>
        <p:sp>
          <p:nvSpPr>
            <p:cNvPr id="297314" name="Line 354"/>
            <p:cNvSpPr>
              <a:spLocks noChangeShapeType="1"/>
            </p:cNvSpPr>
            <p:nvPr/>
          </p:nvSpPr>
          <p:spPr bwMode="auto">
            <a:xfrm>
              <a:off x="4358" y="2048"/>
              <a:ext cx="48" cy="1"/>
            </a:xfrm>
            <a:prstGeom prst="line">
              <a:avLst/>
            </a:prstGeom>
            <a:noFill/>
            <a:ln w="38100">
              <a:solidFill>
                <a:srgbClr val="800080"/>
              </a:solidFill>
              <a:round/>
              <a:headEnd/>
              <a:tailEnd/>
            </a:ln>
            <a:effectLst/>
          </p:spPr>
          <p:txBody>
            <a:bodyPr/>
            <a:lstStyle/>
            <a:p>
              <a:endParaRPr lang="en-US"/>
            </a:p>
          </p:txBody>
        </p:sp>
        <p:sp>
          <p:nvSpPr>
            <p:cNvPr id="297315" name="Line 355"/>
            <p:cNvSpPr>
              <a:spLocks noChangeShapeType="1"/>
            </p:cNvSpPr>
            <p:nvPr/>
          </p:nvSpPr>
          <p:spPr bwMode="auto">
            <a:xfrm>
              <a:off x="4406" y="2048"/>
              <a:ext cx="54" cy="1"/>
            </a:xfrm>
            <a:prstGeom prst="line">
              <a:avLst/>
            </a:prstGeom>
            <a:noFill/>
            <a:ln w="38100">
              <a:solidFill>
                <a:srgbClr val="800080"/>
              </a:solidFill>
              <a:round/>
              <a:headEnd/>
              <a:tailEnd/>
            </a:ln>
            <a:effectLst/>
          </p:spPr>
          <p:txBody>
            <a:bodyPr/>
            <a:lstStyle/>
            <a:p>
              <a:endParaRPr lang="en-US"/>
            </a:p>
          </p:txBody>
        </p:sp>
        <p:sp>
          <p:nvSpPr>
            <p:cNvPr id="297316" name="Line 356"/>
            <p:cNvSpPr>
              <a:spLocks noChangeShapeType="1"/>
            </p:cNvSpPr>
            <p:nvPr/>
          </p:nvSpPr>
          <p:spPr bwMode="auto">
            <a:xfrm>
              <a:off x="4460" y="2048"/>
              <a:ext cx="54" cy="1"/>
            </a:xfrm>
            <a:prstGeom prst="line">
              <a:avLst/>
            </a:prstGeom>
            <a:noFill/>
            <a:ln w="38100">
              <a:solidFill>
                <a:srgbClr val="800080"/>
              </a:solidFill>
              <a:round/>
              <a:headEnd/>
              <a:tailEnd/>
            </a:ln>
            <a:effectLst/>
          </p:spPr>
          <p:txBody>
            <a:bodyPr/>
            <a:lstStyle/>
            <a:p>
              <a:endParaRPr lang="en-US"/>
            </a:p>
          </p:txBody>
        </p:sp>
        <p:sp>
          <p:nvSpPr>
            <p:cNvPr id="297317" name="Line 357"/>
            <p:cNvSpPr>
              <a:spLocks noChangeShapeType="1"/>
            </p:cNvSpPr>
            <p:nvPr/>
          </p:nvSpPr>
          <p:spPr bwMode="auto">
            <a:xfrm>
              <a:off x="4514" y="2048"/>
              <a:ext cx="54" cy="1"/>
            </a:xfrm>
            <a:prstGeom prst="line">
              <a:avLst/>
            </a:prstGeom>
            <a:noFill/>
            <a:ln w="38100">
              <a:solidFill>
                <a:srgbClr val="800080"/>
              </a:solidFill>
              <a:round/>
              <a:headEnd/>
              <a:tailEnd/>
            </a:ln>
            <a:effectLst/>
          </p:spPr>
          <p:txBody>
            <a:bodyPr/>
            <a:lstStyle/>
            <a:p>
              <a:endParaRPr lang="en-US"/>
            </a:p>
          </p:txBody>
        </p:sp>
        <p:sp>
          <p:nvSpPr>
            <p:cNvPr id="297318" name="Line 358"/>
            <p:cNvSpPr>
              <a:spLocks noChangeShapeType="1"/>
            </p:cNvSpPr>
            <p:nvPr/>
          </p:nvSpPr>
          <p:spPr bwMode="auto">
            <a:xfrm>
              <a:off x="4568" y="2048"/>
              <a:ext cx="54" cy="1"/>
            </a:xfrm>
            <a:prstGeom prst="line">
              <a:avLst/>
            </a:prstGeom>
            <a:noFill/>
            <a:ln w="38100">
              <a:solidFill>
                <a:srgbClr val="800080"/>
              </a:solidFill>
              <a:round/>
              <a:headEnd/>
              <a:tailEnd/>
            </a:ln>
            <a:effectLst/>
          </p:spPr>
          <p:txBody>
            <a:bodyPr/>
            <a:lstStyle/>
            <a:p>
              <a:endParaRPr lang="en-US"/>
            </a:p>
          </p:txBody>
        </p:sp>
        <p:sp>
          <p:nvSpPr>
            <p:cNvPr id="297319" name="Line 359"/>
            <p:cNvSpPr>
              <a:spLocks noChangeShapeType="1"/>
            </p:cNvSpPr>
            <p:nvPr/>
          </p:nvSpPr>
          <p:spPr bwMode="auto">
            <a:xfrm>
              <a:off x="1537" y="1856"/>
              <a:ext cx="54" cy="36"/>
            </a:xfrm>
            <a:prstGeom prst="line">
              <a:avLst/>
            </a:prstGeom>
            <a:noFill/>
            <a:ln w="38100">
              <a:solidFill>
                <a:srgbClr val="800000"/>
              </a:solidFill>
              <a:round/>
              <a:headEnd/>
              <a:tailEnd/>
            </a:ln>
            <a:effectLst/>
          </p:spPr>
          <p:txBody>
            <a:bodyPr/>
            <a:lstStyle/>
            <a:p>
              <a:endParaRPr lang="en-US"/>
            </a:p>
          </p:txBody>
        </p:sp>
        <p:sp>
          <p:nvSpPr>
            <p:cNvPr id="297320" name="Line 360"/>
            <p:cNvSpPr>
              <a:spLocks noChangeShapeType="1"/>
            </p:cNvSpPr>
            <p:nvPr/>
          </p:nvSpPr>
          <p:spPr bwMode="auto">
            <a:xfrm>
              <a:off x="1591" y="1892"/>
              <a:ext cx="54" cy="36"/>
            </a:xfrm>
            <a:prstGeom prst="line">
              <a:avLst/>
            </a:prstGeom>
            <a:noFill/>
            <a:ln w="38100">
              <a:solidFill>
                <a:srgbClr val="800000"/>
              </a:solidFill>
              <a:round/>
              <a:headEnd/>
              <a:tailEnd/>
            </a:ln>
            <a:effectLst/>
          </p:spPr>
          <p:txBody>
            <a:bodyPr/>
            <a:lstStyle/>
            <a:p>
              <a:endParaRPr lang="en-US"/>
            </a:p>
          </p:txBody>
        </p:sp>
        <p:sp>
          <p:nvSpPr>
            <p:cNvPr id="297321" name="Line 361"/>
            <p:cNvSpPr>
              <a:spLocks noChangeShapeType="1"/>
            </p:cNvSpPr>
            <p:nvPr/>
          </p:nvSpPr>
          <p:spPr bwMode="auto">
            <a:xfrm>
              <a:off x="1645" y="1928"/>
              <a:ext cx="54" cy="30"/>
            </a:xfrm>
            <a:prstGeom prst="line">
              <a:avLst/>
            </a:prstGeom>
            <a:noFill/>
            <a:ln w="38100">
              <a:solidFill>
                <a:srgbClr val="800000"/>
              </a:solidFill>
              <a:round/>
              <a:headEnd/>
              <a:tailEnd/>
            </a:ln>
            <a:effectLst/>
          </p:spPr>
          <p:txBody>
            <a:bodyPr/>
            <a:lstStyle/>
            <a:p>
              <a:endParaRPr lang="en-US"/>
            </a:p>
          </p:txBody>
        </p:sp>
        <p:sp>
          <p:nvSpPr>
            <p:cNvPr id="297322" name="Line 362"/>
            <p:cNvSpPr>
              <a:spLocks noChangeShapeType="1"/>
            </p:cNvSpPr>
            <p:nvPr/>
          </p:nvSpPr>
          <p:spPr bwMode="auto">
            <a:xfrm>
              <a:off x="1699" y="1958"/>
              <a:ext cx="54" cy="24"/>
            </a:xfrm>
            <a:prstGeom prst="line">
              <a:avLst/>
            </a:prstGeom>
            <a:noFill/>
            <a:ln w="38100">
              <a:solidFill>
                <a:srgbClr val="800000"/>
              </a:solidFill>
              <a:round/>
              <a:headEnd/>
              <a:tailEnd/>
            </a:ln>
            <a:effectLst/>
          </p:spPr>
          <p:txBody>
            <a:bodyPr/>
            <a:lstStyle/>
            <a:p>
              <a:endParaRPr lang="en-US"/>
            </a:p>
          </p:txBody>
        </p:sp>
        <p:sp>
          <p:nvSpPr>
            <p:cNvPr id="297323" name="Freeform 363"/>
            <p:cNvSpPr>
              <a:spLocks/>
            </p:cNvSpPr>
            <p:nvPr/>
          </p:nvSpPr>
          <p:spPr bwMode="auto">
            <a:xfrm>
              <a:off x="1753" y="1982"/>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800000"/>
              </a:solidFill>
              <a:prstDash val="solid"/>
              <a:round/>
              <a:headEnd/>
              <a:tailEnd/>
            </a:ln>
            <a:effectLst/>
          </p:spPr>
          <p:txBody>
            <a:bodyPr/>
            <a:lstStyle/>
            <a:p>
              <a:endParaRPr lang="en-US"/>
            </a:p>
          </p:txBody>
        </p:sp>
        <p:sp>
          <p:nvSpPr>
            <p:cNvPr id="297324" name="Freeform 364"/>
            <p:cNvSpPr>
              <a:spLocks/>
            </p:cNvSpPr>
            <p:nvPr/>
          </p:nvSpPr>
          <p:spPr bwMode="auto">
            <a:xfrm>
              <a:off x="1807" y="2012"/>
              <a:ext cx="48" cy="18"/>
            </a:xfrm>
            <a:custGeom>
              <a:avLst/>
              <a:gdLst/>
              <a:ahLst/>
              <a:cxnLst>
                <a:cxn ang="0">
                  <a:pos x="0" y="0"/>
                </a:cxn>
                <a:cxn ang="0">
                  <a:pos x="24" y="12"/>
                </a:cxn>
                <a:cxn ang="0">
                  <a:pos x="48" y="18"/>
                </a:cxn>
              </a:cxnLst>
              <a:rect l="0" t="0" r="r" b="b"/>
              <a:pathLst>
                <a:path w="48" h="18">
                  <a:moveTo>
                    <a:pt x="0" y="0"/>
                  </a:moveTo>
                  <a:lnTo>
                    <a:pt x="24" y="12"/>
                  </a:lnTo>
                  <a:lnTo>
                    <a:pt x="48" y="18"/>
                  </a:lnTo>
                </a:path>
              </a:pathLst>
            </a:custGeom>
            <a:noFill/>
            <a:ln w="38100" cmpd="sng">
              <a:solidFill>
                <a:srgbClr val="800000"/>
              </a:solidFill>
              <a:prstDash val="solid"/>
              <a:round/>
              <a:headEnd/>
              <a:tailEnd/>
            </a:ln>
            <a:effectLst/>
          </p:spPr>
          <p:txBody>
            <a:bodyPr/>
            <a:lstStyle/>
            <a:p>
              <a:endParaRPr lang="en-US"/>
            </a:p>
          </p:txBody>
        </p:sp>
        <p:sp>
          <p:nvSpPr>
            <p:cNvPr id="297325" name="Line 365"/>
            <p:cNvSpPr>
              <a:spLocks noChangeShapeType="1"/>
            </p:cNvSpPr>
            <p:nvPr/>
          </p:nvSpPr>
          <p:spPr bwMode="auto">
            <a:xfrm>
              <a:off x="1855" y="2030"/>
              <a:ext cx="54" cy="18"/>
            </a:xfrm>
            <a:prstGeom prst="line">
              <a:avLst/>
            </a:prstGeom>
            <a:noFill/>
            <a:ln w="38100">
              <a:solidFill>
                <a:srgbClr val="800000"/>
              </a:solidFill>
              <a:round/>
              <a:headEnd/>
              <a:tailEnd/>
            </a:ln>
            <a:effectLst/>
          </p:spPr>
          <p:txBody>
            <a:bodyPr/>
            <a:lstStyle/>
            <a:p>
              <a:endParaRPr lang="en-US"/>
            </a:p>
          </p:txBody>
        </p:sp>
        <p:sp>
          <p:nvSpPr>
            <p:cNvPr id="297326" name="Line 366"/>
            <p:cNvSpPr>
              <a:spLocks noChangeShapeType="1"/>
            </p:cNvSpPr>
            <p:nvPr/>
          </p:nvSpPr>
          <p:spPr bwMode="auto">
            <a:xfrm>
              <a:off x="1909" y="2048"/>
              <a:ext cx="54" cy="18"/>
            </a:xfrm>
            <a:prstGeom prst="line">
              <a:avLst/>
            </a:prstGeom>
            <a:noFill/>
            <a:ln w="38100">
              <a:solidFill>
                <a:srgbClr val="800000"/>
              </a:solidFill>
              <a:round/>
              <a:headEnd/>
              <a:tailEnd/>
            </a:ln>
            <a:effectLst/>
          </p:spPr>
          <p:txBody>
            <a:bodyPr/>
            <a:lstStyle/>
            <a:p>
              <a:endParaRPr lang="en-US"/>
            </a:p>
          </p:txBody>
        </p:sp>
        <p:sp>
          <p:nvSpPr>
            <p:cNvPr id="297327" name="Line 367"/>
            <p:cNvSpPr>
              <a:spLocks noChangeShapeType="1"/>
            </p:cNvSpPr>
            <p:nvPr/>
          </p:nvSpPr>
          <p:spPr bwMode="auto">
            <a:xfrm>
              <a:off x="1963" y="2066"/>
              <a:ext cx="54" cy="18"/>
            </a:xfrm>
            <a:prstGeom prst="line">
              <a:avLst/>
            </a:prstGeom>
            <a:noFill/>
            <a:ln w="38100">
              <a:solidFill>
                <a:srgbClr val="800000"/>
              </a:solidFill>
              <a:round/>
              <a:headEnd/>
              <a:tailEnd/>
            </a:ln>
            <a:effectLst/>
          </p:spPr>
          <p:txBody>
            <a:bodyPr/>
            <a:lstStyle/>
            <a:p>
              <a:endParaRPr lang="en-US"/>
            </a:p>
          </p:txBody>
        </p:sp>
        <p:sp>
          <p:nvSpPr>
            <p:cNvPr id="297328" name="Line 368"/>
            <p:cNvSpPr>
              <a:spLocks noChangeShapeType="1"/>
            </p:cNvSpPr>
            <p:nvPr/>
          </p:nvSpPr>
          <p:spPr bwMode="auto">
            <a:xfrm>
              <a:off x="2017" y="2084"/>
              <a:ext cx="54" cy="12"/>
            </a:xfrm>
            <a:prstGeom prst="line">
              <a:avLst/>
            </a:prstGeom>
            <a:noFill/>
            <a:ln w="38100">
              <a:solidFill>
                <a:srgbClr val="800000"/>
              </a:solidFill>
              <a:round/>
              <a:headEnd/>
              <a:tailEnd/>
            </a:ln>
            <a:effectLst/>
          </p:spPr>
          <p:txBody>
            <a:bodyPr/>
            <a:lstStyle/>
            <a:p>
              <a:endParaRPr lang="en-US"/>
            </a:p>
          </p:txBody>
        </p:sp>
        <p:sp>
          <p:nvSpPr>
            <p:cNvPr id="297329" name="Line 369"/>
            <p:cNvSpPr>
              <a:spLocks noChangeShapeType="1"/>
            </p:cNvSpPr>
            <p:nvPr/>
          </p:nvSpPr>
          <p:spPr bwMode="auto">
            <a:xfrm>
              <a:off x="2071" y="2096"/>
              <a:ext cx="54" cy="12"/>
            </a:xfrm>
            <a:prstGeom prst="line">
              <a:avLst/>
            </a:prstGeom>
            <a:noFill/>
            <a:ln w="38100">
              <a:solidFill>
                <a:srgbClr val="800000"/>
              </a:solidFill>
              <a:round/>
              <a:headEnd/>
              <a:tailEnd/>
            </a:ln>
            <a:effectLst/>
          </p:spPr>
          <p:txBody>
            <a:bodyPr/>
            <a:lstStyle/>
            <a:p>
              <a:endParaRPr lang="en-US"/>
            </a:p>
          </p:txBody>
        </p:sp>
        <p:sp>
          <p:nvSpPr>
            <p:cNvPr id="297330" name="Line 370"/>
            <p:cNvSpPr>
              <a:spLocks noChangeShapeType="1"/>
            </p:cNvSpPr>
            <p:nvPr/>
          </p:nvSpPr>
          <p:spPr bwMode="auto">
            <a:xfrm>
              <a:off x="2125" y="2108"/>
              <a:ext cx="54" cy="6"/>
            </a:xfrm>
            <a:prstGeom prst="line">
              <a:avLst/>
            </a:prstGeom>
            <a:noFill/>
            <a:ln w="38100">
              <a:solidFill>
                <a:srgbClr val="800000"/>
              </a:solidFill>
              <a:round/>
              <a:headEnd/>
              <a:tailEnd/>
            </a:ln>
            <a:effectLst/>
          </p:spPr>
          <p:txBody>
            <a:bodyPr/>
            <a:lstStyle/>
            <a:p>
              <a:endParaRPr lang="en-US"/>
            </a:p>
          </p:txBody>
        </p:sp>
        <p:sp>
          <p:nvSpPr>
            <p:cNvPr id="297331" name="Line 371"/>
            <p:cNvSpPr>
              <a:spLocks noChangeShapeType="1"/>
            </p:cNvSpPr>
            <p:nvPr/>
          </p:nvSpPr>
          <p:spPr bwMode="auto">
            <a:xfrm>
              <a:off x="2179" y="2114"/>
              <a:ext cx="48" cy="12"/>
            </a:xfrm>
            <a:prstGeom prst="line">
              <a:avLst/>
            </a:prstGeom>
            <a:noFill/>
            <a:ln w="38100">
              <a:solidFill>
                <a:srgbClr val="800000"/>
              </a:solidFill>
              <a:round/>
              <a:headEnd/>
              <a:tailEnd/>
            </a:ln>
            <a:effectLst/>
          </p:spPr>
          <p:txBody>
            <a:bodyPr/>
            <a:lstStyle/>
            <a:p>
              <a:endParaRPr lang="en-US"/>
            </a:p>
          </p:txBody>
        </p:sp>
        <p:sp>
          <p:nvSpPr>
            <p:cNvPr id="297332" name="Line 372"/>
            <p:cNvSpPr>
              <a:spLocks noChangeShapeType="1"/>
            </p:cNvSpPr>
            <p:nvPr/>
          </p:nvSpPr>
          <p:spPr bwMode="auto">
            <a:xfrm>
              <a:off x="2227" y="2126"/>
              <a:ext cx="54" cy="6"/>
            </a:xfrm>
            <a:prstGeom prst="line">
              <a:avLst/>
            </a:prstGeom>
            <a:noFill/>
            <a:ln w="38100">
              <a:solidFill>
                <a:srgbClr val="800000"/>
              </a:solidFill>
              <a:round/>
              <a:headEnd/>
              <a:tailEnd/>
            </a:ln>
            <a:effectLst/>
          </p:spPr>
          <p:txBody>
            <a:bodyPr/>
            <a:lstStyle/>
            <a:p>
              <a:endParaRPr lang="en-US"/>
            </a:p>
          </p:txBody>
        </p:sp>
        <p:sp>
          <p:nvSpPr>
            <p:cNvPr id="297333" name="Line 373"/>
            <p:cNvSpPr>
              <a:spLocks noChangeShapeType="1"/>
            </p:cNvSpPr>
            <p:nvPr/>
          </p:nvSpPr>
          <p:spPr bwMode="auto">
            <a:xfrm>
              <a:off x="2281" y="2132"/>
              <a:ext cx="54" cy="6"/>
            </a:xfrm>
            <a:prstGeom prst="line">
              <a:avLst/>
            </a:prstGeom>
            <a:noFill/>
            <a:ln w="38100">
              <a:solidFill>
                <a:srgbClr val="800000"/>
              </a:solidFill>
              <a:round/>
              <a:headEnd/>
              <a:tailEnd/>
            </a:ln>
            <a:effectLst/>
          </p:spPr>
          <p:txBody>
            <a:bodyPr/>
            <a:lstStyle/>
            <a:p>
              <a:endParaRPr lang="en-US"/>
            </a:p>
          </p:txBody>
        </p:sp>
        <p:sp>
          <p:nvSpPr>
            <p:cNvPr id="297334" name="Line 374"/>
            <p:cNvSpPr>
              <a:spLocks noChangeShapeType="1"/>
            </p:cNvSpPr>
            <p:nvPr/>
          </p:nvSpPr>
          <p:spPr bwMode="auto">
            <a:xfrm>
              <a:off x="2335" y="2138"/>
              <a:ext cx="54" cy="6"/>
            </a:xfrm>
            <a:prstGeom prst="line">
              <a:avLst/>
            </a:prstGeom>
            <a:noFill/>
            <a:ln w="38100">
              <a:solidFill>
                <a:srgbClr val="800000"/>
              </a:solidFill>
              <a:round/>
              <a:headEnd/>
              <a:tailEnd/>
            </a:ln>
            <a:effectLst/>
          </p:spPr>
          <p:txBody>
            <a:bodyPr/>
            <a:lstStyle/>
            <a:p>
              <a:endParaRPr lang="en-US"/>
            </a:p>
          </p:txBody>
        </p:sp>
        <p:sp>
          <p:nvSpPr>
            <p:cNvPr id="297335" name="Line 375"/>
            <p:cNvSpPr>
              <a:spLocks noChangeShapeType="1"/>
            </p:cNvSpPr>
            <p:nvPr/>
          </p:nvSpPr>
          <p:spPr bwMode="auto">
            <a:xfrm>
              <a:off x="2389" y="2144"/>
              <a:ext cx="54" cy="6"/>
            </a:xfrm>
            <a:prstGeom prst="line">
              <a:avLst/>
            </a:prstGeom>
            <a:noFill/>
            <a:ln w="38100">
              <a:solidFill>
                <a:srgbClr val="800000"/>
              </a:solidFill>
              <a:round/>
              <a:headEnd/>
              <a:tailEnd/>
            </a:ln>
            <a:effectLst/>
          </p:spPr>
          <p:txBody>
            <a:bodyPr/>
            <a:lstStyle/>
            <a:p>
              <a:endParaRPr lang="en-US"/>
            </a:p>
          </p:txBody>
        </p:sp>
        <p:sp>
          <p:nvSpPr>
            <p:cNvPr id="297336" name="Line 376"/>
            <p:cNvSpPr>
              <a:spLocks noChangeShapeType="1"/>
            </p:cNvSpPr>
            <p:nvPr/>
          </p:nvSpPr>
          <p:spPr bwMode="auto">
            <a:xfrm>
              <a:off x="2443" y="2150"/>
              <a:ext cx="54" cy="1"/>
            </a:xfrm>
            <a:prstGeom prst="line">
              <a:avLst/>
            </a:prstGeom>
            <a:noFill/>
            <a:ln w="38100">
              <a:solidFill>
                <a:srgbClr val="800000"/>
              </a:solidFill>
              <a:round/>
              <a:headEnd/>
              <a:tailEnd/>
            </a:ln>
            <a:effectLst/>
          </p:spPr>
          <p:txBody>
            <a:bodyPr/>
            <a:lstStyle/>
            <a:p>
              <a:endParaRPr lang="en-US"/>
            </a:p>
          </p:txBody>
        </p:sp>
        <p:sp>
          <p:nvSpPr>
            <p:cNvPr id="297337" name="Freeform 377"/>
            <p:cNvSpPr>
              <a:spLocks/>
            </p:cNvSpPr>
            <p:nvPr/>
          </p:nvSpPr>
          <p:spPr bwMode="auto">
            <a:xfrm>
              <a:off x="2497" y="215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38" name="Line 378"/>
            <p:cNvSpPr>
              <a:spLocks noChangeShapeType="1"/>
            </p:cNvSpPr>
            <p:nvPr/>
          </p:nvSpPr>
          <p:spPr bwMode="auto">
            <a:xfrm>
              <a:off x="2551" y="2156"/>
              <a:ext cx="48" cy="1"/>
            </a:xfrm>
            <a:prstGeom prst="line">
              <a:avLst/>
            </a:prstGeom>
            <a:noFill/>
            <a:ln w="38100">
              <a:solidFill>
                <a:srgbClr val="800000"/>
              </a:solidFill>
              <a:round/>
              <a:headEnd/>
              <a:tailEnd/>
            </a:ln>
            <a:effectLst/>
          </p:spPr>
          <p:txBody>
            <a:bodyPr/>
            <a:lstStyle/>
            <a:p>
              <a:endParaRPr lang="en-US"/>
            </a:p>
          </p:txBody>
        </p:sp>
        <p:sp>
          <p:nvSpPr>
            <p:cNvPr id="297339" name="Freeform 379"/>
            <p:cNvSpPr>
              <a:spLocks/>
            </p:cNvSpPr>
            <p:nvPr/>
          </p:nvSpPr>
          <p:spPr bwMode="auto">
            <a:xfrm>
              <a:off x="2599" y="215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0" name="Line 380"/>
            <p:cNvSpPr>
              <a:spLocks noChangeShapeType="1"/>
            </p:cNvSpPr>
            <p:nvPr/>
          </p:nvSpPr>
          <p:spPr bwMode="auto">
            <a:xfrm>
              <a:off x="2653" y="2162"/>
              <a:ext cx="54" cy="1"/>
            </a:xfrm>
            <a:prstGeom prst="line">
              <a:avLst/>
            </a:prstGeom>
            <a:noFill/>
            <a:ln w="38100">
              <a:solidFill>
                <a:srgbClr val="800000"/>
              </a:solidFill>
              <a:round/>
              <a:headEnd/>
              <a:tailEnd/>
            </a:ln>
            <a:effectLst/>
          </p:spPr>
          <p:txBody>
            <a:bodyPr/>
            <a:lstStyle/>
            <a:p>
              <a:endParaRPr lang="en-US"/>
            </a:p>
          </p:txBody>
        </p:sp>
        <p:sp>
          <p:nvSpPr>
            <p:cNvPr id="297341" name="Line 381"/>
            <p:cNvSpPr>
              <a:spLocks noChangeShapeType="1"/>
            </p:cNvSpPr>
            <p:nvPr/>
          </p:nvSpPr>
          <p:spPr bwMode="auto">
            <a:xfrm>
              <a:off x="2707" y="2162"/>
              <a:ext cx="54" cy="1"/>
            </a:xfrm>
            <a:prstGeom prst="line">
              <a:avLst/>
            </a:prstGeom>
            <a:noFill/>
            <a:ln w="38100">
              <a:solidFill>
                <a:srgbClr val="800000"/>
              </a:solidFill>
              <a:round/>
              <a:headEnd/>
              <a:tailEnd/>
            </a:ln>
            <a:effectLst/>
          </p:spPr>
          <p:txBody>
            <a:bodyPr/>
            <a:lstStyle/>
            <a:p>
              <a:endParaRPr lang="en-US"/>
            </a:p>
          </p:txBody>
        </p:sp>
        <p:sp>
          <p:nvSpPr>
            <p:cNvPr id="297342" name="Line 382"/>
            <p:cNvSpPr>
              <a:spLocks noChangeShapeType="1"/>
            </p:cNvSpPr>
            <p:nvPr/>
          </p:nvSpPr>
          <p:spPr bwMode="auto">
            <a:xfrm>
              <a:off x="2761" y="2162"/>
              <a:ext cx="54" cy="1"/>
            </a:xfrm>
            <a:prstGeom prst="line">
              <a:avLst/>
            </a:prstGeom>
            <a:noFill/>
            <a:ln w="38100">
              <a:solidFill>
                <a:srgbClr val="800000"/>
              </a:solidFill>
              <a:round/>
              <a:headEnd/>
              <a:tailEnd/>
            </a:ln>
            <a:effectLst/>
          </p:spPr>
          <p:txBody>
            <a:bodyPr/>
            <a:lstStyle/>
            <a:p>
              <a:endParaRPr lang="en-US"/>
            </a:p>
          </p:txBody>
        </p:sp>
        <p:sp>
          <p:nvSpPr>
            <p:cNvPr id="297343" name="Freeform 383"/>
            <p:cNvSpPr>
              <a:spLocks/>
            </p:cNvSpPr>
            <p:nvPr/>
          </p:nvSpPr>
          <p:spPr bwMode="auto">
            <a:xfrm>
              <a:off x="2815" y="216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800000"/>
              </a:solidFill>
              <a:prstDash val="solid"/>
              <a:round/>
              <a:headEnd/>
              <a:tailEnd/>
            </a:ln>
            <a:effectLst/>
          </p:spPr>
          <p:txBody>
            <a:bodyPr/>
            <a:lstStyle/>
            <a:p>
              <a:endParaRPr lang="en-US"/>
            </a:p>
          </p:txBody>
        </p:sp>
        <p:sp>
          <p:nvSpPr>
            <p:cNvPr id="297344" name="Line 384"/>
            <p:cNvSpPr>
              <a:spLocks noChangeShapeType="1"/>
            </p:cNvSpPr>
            <p:nvPr/>
          </p:nvSpPr>
          <p:spPr bwMode="auto">
            <a:xfrm>
              <a:off x="2869" y="2168"/>
              <a:ext cx="55" cy="1"/>
            </a:xfrm>
            <a:prstGeom prst="line">
              <a:avLst/>
            </a:prstGeom>
            <a:noFill/>
            <a:ln w="38100">
              <a:solidFill>
                <a:srgbClr val="800000"/>
              </a:solidFill>
              <a:round/>
              <a:headEnd/>
              <a:tailEnd/>
            </a:ln>
            <a:effectLst/>
          </p:spPr>
          <p:txBody>
            <a:bodyPr/>
            <a:lstStyle/>
            <a:p>
              <a:endParaRPr lang="en-US"/>
            </a:p>
          </p:txBody>
        </p:sp>
        <p:sp>
          <p:nvSpPr>
            <p:cNvPr id="297345" name="Line 385"/>
            <p:cNvSpPr>
              <a:spLocks noChangeShapeType="1"/>
            </p:cNvSpPr>
            <p:nvPr/>
          </p:nvSpPr>
          <p:spPr bwMode="auto">
            <a:xfrm>
              <a:off x="2924" y="2168"/>
              <a:ext cx="48" cy="1"/>
            </a:xfrm>
            <a:prstGeom prst="line">
              <a:avLst/>
            </a:prstGeom>
            <a:noFill/>
            <a:ln w="38100">
              <a:solidFill>
                <a:srgbClr val="800000"/>
              </a:solidFill>
              <a:round/>
              <a:headEnd/>
              <a:tailEnd/>
            </a:ln>
            <a:effectLst/>
          </p:spPr>
          <p:txBody>
            <a:bodyPr/>
            <a:lstStyle/>
            <a:p>
              <a:endParaRPr lang="en-US"/>
            </a:p>
          </p:txBody>
        </p:sp>
        <p:sp>
          <p:nvSpPr>
            <p:cNvPr id="297346" name="Line 386"/>
            <p:cNvSpPr>
              <a:spLocks noChangeShapeType="1"/>
            </p:cNvSpPr>
            <p:nvPr/>
          </p:nvSpPr>
          <p:spPr bwMode="auto">
            <a:xfrm>
              <a:off x="2972" y="2168"/>
              <a:ext cx="54" cy="1"/>
            </a:xfrm>
            <a:prstGeom prst="line">
              <a:avLst/>
            </a:prstGeom>
            <a:noFill/>
            <a:ln w="38100">
              <a:solidFill>
                <a:srgbClr val="800000"/>
              </a:solidFill>
              <a:round/>
              <a:headEnd/>
              <a:tailEnd/>
            </a:ln>
            <a:effectLst/>
          </p:spPr>
          <p:txBody>
            <a:bodyPr/>
            <a:lstStyle/>
            <a:p>
              <a:endParaRPr lang="en-US"/>
            </a:p>
          </p:txBody>
        </p:sp>
        <p:sp>
          <p:nvSpPr>
            <p:cNvPr id="297347" name="Line 387"/>
            <p:cNvSpPr>
              <a:spLocks noChangeShapeType="1"/>
            </p:cNvSpPr>
            <p:nvPr/>
          </p:nvSpPr>
          <p:spPr bwMode="auto">
            <a:xfrm>
              <a:off x="3026" y="2168"/>
              <a:ext cx="54" cy="1"/>
            </a:xfrm>
            <a:prstGeom prst="line">
              <a:avLst/>
            </a:prstGeom>
            <a:noFill/>
            <a:ln w="38100">
              <a:solidFill>
                <a:srgbClr val="800000"/>
              </a:solidFill>
              <a:round/>
              <a:headEnd/>
              <a:tailEnd/>
            </a:ln>
            <a:effectLst/>
          </p:spPr>
          <p:txBody>
            <a:bodyPr/>
            <a:lstStyle/>
            <a:p>
              <a:endParaRPr lang="en-US"/>
            </a:p>
          </p:txBody>
        </p:sp>
        <p:sp>
          <p:nvSpPr>
            <p:cNvPr id="297348" name="Line 388"/>
            <p:cNvSpPr>
              <a:spLocks noChangeShapeType="1"/>
            </p:cNvSpPr>
            <p:nvPr/>
          </p:nvSpPr>
          <p:spPr bwMode="auto">
            <a:xfrm>
              <a:off x="3080" y="2168"/>
              <a:ext cx="54" cy="1"/>
            </a:xfrm>
            <a:prstGeom prst="line">
              <a:avLst/>
            </a:prstGeom>
            <a:noFill/>
            <a:ln w="38100">
              <a:solidFill>
                <a:srgbClr val="800000"/>
              </a:solidFill>
              <a:round/>
              <a:headEnd/>
              <a:tailEnd/>
            </a:ln>
            <a:effectLst/>
          </p:spPr>
          <p:txBody>
            <a:bodyPr/>
            <a:lstStyle/>
            <a:p>
              <a:endParaRPr lang="en-US"/>
            </a:p>
          </p:txBody>
        </p:sp>
        <p:sp>
          <p:nvSpPr>
            <p:cNvPr id="297349" name="Line 389"/>
            <p:cNvSpPr>
              <a:spLocks noChangeShapeType="1"/>
            </p:cNvSpPr>
            <p:nvPr/>
          </p:nvSpPr>
          <p:spPr bwMode="auto">
            <a:xfrm>
              <a:off x="3134" y="2168"/>
              <a:ext cx="54" cy="1"/>
            </a:xfrm>
            <a:prstGeom prst="line">
              <a:avLst/>
            </a:prstGeom>
            <a:noFill/>
            <a:ln w="38100">
              <a:solidFill>
                <a:srgbClr val="800000"/>
              </a:solidFill>
              <a:round/>
              <a:headEnd/>
              <a:tailEnd/>
            </a:ln>
            <a:effectLst/>
          </p:spPr>
          <p:txBody>
            <a:bodyPr/>
            <a:lstStyle/>
            <a:p>
              <a:endParaRPr lang="en-US"/>
            </a:p>
          </p:txBody>
        </p:sp>
        <p:sp>
          <p:nvSpPr>
            <p:cNvPr id="297350" name="Line 390"/>
            <p:cNvSpPr>
              <a:spLocks noChangeShapeType="1"/>
            </p:cNvSpPr>
            <p:nvPr/>
          </p:nvSpPr>
          <p:spPr bwMode="auto">
            <a:xfrm>
              <a:off x="3188" y="2168"/>
              <a:ext cx="54" cy="1"/>
            </a:xfrm>
            <a:prstGeom prst="line">
              <a:avLst/>
            </a:prstGeom>
            <a:noFill/>
            <a:ln w="38100">
              <a:solidFill>
                <a:srgbClr val="800000"/>
              </a:solidFill>
              <a:round/>
              <a:headEnd/>
              <a:tailEnd/>
            </a:ln>
            <a:effectLst/>
          </p:spPr>
          <p:txBody>
            <a:bodyPr/>
            <a:lstStyle/>
            <a:p>
              <a:endParaRPr lang="en-US"/>
            </a:p>
          </p:txBody>
        </p:sp>
        <p:sp>
          <p:nvSpPr>
            <p:cNvPr id="297351" name="Freeform 391"/>
            <p:cNvSpPr>
              <a:spLocks/>
            </p:cNvSpPr>
            <p:nvPr/>
          </p:nvSpPr>
          <p:spPr bwMode="auto">
            <a:xfrm>
              <a:off x="3242" y="216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800000"/>
              </a:solidFill>
              <a:prstDash val="solid"/>
              <a:round/>
              <a:headEnd/>
              <a:tailEnd/>
            </a:ln>
            <a:effectLst/>
          </p:spPr>
          <p:txBody>
            <a:bodyPr/>
            <a:lstStyle/>
            <a:p>
              <a:endParaRPr lang="en-US"/>
            </a:p>
          </p:txBody>
        </p:sp>
        <p:sp>
          <p:nvSpPr>
            <p:cNvPr id="297352" name="Line 392"/>
            <p:cNvSpPr>
              <a:spLocks noChangeShapeType="1"/>
            </p:cNvSpPr>
            <p:nvPr/>
          </p:nvSpPr>
          <p:spPr bwMode="auto">
            <a:xfrm>
              <a:off x="3290" y="2174"/>
              <a:ext cx="54" cy="1"/>
            </a:xfrm>
            <a:prstGeom prst="line">
              <a:avLst/>
            </a:prstGeom>
            <a:noFill/>
            <a:ln w="38100">
              <a:solidFill>
                <a:srgbClr val="800000"/>
              </a:solidFill>
              <a:round/>
              <a:headEnd/>
              <a:tailEnd/>
            </a:ln>
            <a:effectLst/>
          </p:spPr>
          <p:txBody>
            <a:bodyPr/>
            <a:lstStyle/>
            <a:p>
              <a:endParaRPr lang="en-US"/>
            </a:p>
          </p:txBody>
        </p:sp>
        <p:sp>
          <p:nvSpPr>
            <p:cNvPr id="297353" name="Line 393"/>
            <p:cNvSpPr>
              <a:spLocks noChangeShapeType="1"/>
            </p:cNvSpPr>
            <p:nvPr/>
          </p:nvSpPr>
          <p:spPr bwMode="auto">
            <a:xfrm>
              <a:off x="3344" y="2174"/>
              <a:ext cx="54" cy="1"/>
            </a:xfrm>
            <a:prstGeom prst="line">
              <a:avLst/>
            </a:prstGeom>
            <a:noFill/>
            <a:ln w="38100">
              <a:solidFill>
                <a:srgbClr val="800000"/>
              </a:solidFill>
              <a:round/>
              <a:headEnd/>
              <a:tailEnd/>
            </a:ln>
            <a:effectLst/>
          </p:spPr>
          <p:txBody>
            <a:bodyPr/>
            <a:lstStyle/>
            <a:p>
              <a:endParaRPr lang="en-US"/>
            </a:p>
          </p:txBody>
        </p:sp>
        <p:sp>
          <p:nvSpPr>
            <p:cNvPr id="297354" name="Line 394"/>
            <p:cNvSpPr>
              <a:spLocks noChangeShapeType="1"/>
            </p:cNvSpPr>
            <p:nvPr/>
          </p:nvSpPr>
          <p:spPr bwMode="auto">
            <a:xfrm>
              <a:off x="3398" y="2174"/>
              <a:ext cx="54" cy="1"/>
            </a:xfrm>
            <a:prstGeom prst="line">
              <a:avLst/>
            </a:prstGeom>
            <a:noFill/>
            <a:ln w="38100">
              <a:solidFill>
                <a:srgbClr val="800000"/>
              </a:solidFill>
              <a:round/>
              <a:headEnd/>
              <a:tailEnd/>
            </a:ln>
            <a:effectLst/>
          </p:spPr>
          <p:txBody>
            <a:bodyPr/>
            <a:lstStyle/>
            <a:p>
              <a:endParaRPr lang="en-US"/>
            </a:p>
          </p:txBody>
        </p:sp>
        <p:sp>
          <p:nvSpPr>
            <p:cNvPr id="297355" name="Line 395"/>
            <p:cNvSpPr>
              <a:spLocks noChangeShapeType="1"/>
            </p:cNvSpPr>
            <p:nvPr/>
          </p:nvSpPr>
          <p:spPr bwMode="auto">
            <a:xfrm>
              <a:off x="3452" y="2174"/>
              <a:ext cx="54" cy="1"/>
            </a:xfrm>
            <a:prstGeom prst="line">
              <a:avLst/>
            </a:prstGeom>
            <a:noFill/>
            <a:ln w="38100">
              <a:solidFill>
                <a:srgbClr val="800000"/>
              </a:solidFill>
              <a:round/>
              <a:headEnd/>
              <a:tailEnd/>
            </a:ln>
            <a:effectLst/>
          </p:spPr>
          <p:txBody>
            <a:bodyPr/>
            <a:lstStyle/>
            <a:p>
              <a:endParaRPr lang="en-US"/>
            </a:p>
          </p:txBody>
        </p:sp>
        <p:sp>
          <p:nvSpPr>
            <p:cNvPr id="297356" name="Line 396"/>
            <p:cNvSpPr>
              <a:spLocks noChangeShapeType="1"/>
            </p:cNvSpPr>
            <p:nvPr/>
          </p:nvSpPr>
          <p:spPr bwMode="auto">
            <a:xfrm>
              <a:off x="3506" y="2174"/>
              <a:ext cx="54" cy="1"/>
            </a:xfrm>
            <a:prstGeom prst="line">
              <a:avLst/>
            </a:prstGeom>
            <a:noFill/>
            <a:ln w="38100">
              <a:solidFill>
                <a:srgbClr val="800000"/>
              </a:solidFill>
              <a:round/>
              <a:headEnd/>
              <a:tailEnd/>
            </a:ln>
            <a:effectLst/>
          </p:spPr>
          <p:txBody>
            <a:bodyPr/>
            <a:lstStyle/>
            <a:p>
              <a:endParaRPr lang="en-US"/>
            </a:p>
          </p:txBody>
        </p:sp>
        <p:sp>
          <p:nvSpPr>
            <p:cNvPr id="297357" name="Line 397"/>
            <p:cNvSpPr>
              <a:spLocks noChangeShapeType="1"/>
            </p:cNvSpPr>
            <p:nvPr/>
          </p:nvSpPr>
          <p:spPr bwMode="auto">
            <a:xfrm>
              <a:off x="3560" y="2174"/>
              <a:ext cx="54" cy="1"/>
            </a:xfrm>
            <a:prstGeom prst="line">
              <a:avLst/>
            </a:prstGeom>
            <a:noFill/>
            <a:ln w="38100">
              <a:solidFill>
                <a:srgbClr val="800000"/>
              </a:solidFill>
              <a:round/>
              <a:headEnd/>
              <a:tailEnd/>
            </a:ln>
            <a:effectLst/>
          </p:spPr>
          <p:txBody>
            <a:bodyPr/>
            <a:lstStyle/>
            <a:p>
              <a:endParaRPr lang="en-US"/>
            </a:p>
          </p:txBody>
        </p:sp>
        <p:sp>
          <p:nvSpPr>
            <p:cNvPr id="297358" name="Line 398"/>
            <p:cNvSpPr>
              <a:spLocks noChangeShapeType="1"/>
            </p:cNvSpPr>
            <p:nvPr/>
          </p:nvSpPr>
          <p:spPr bwMode="auto">
            <a:xfrm>
              <a:off x="3614" y="2174"/>
              <a:ext cx="48" cy="1"/>
            </a:xfrm>
            <a:prstGeom prst="line">
              <a:avLst/>
            </a:prstGeom>
            <a:noFill/>
            <a:ln w="38100">
              <a:solidFill>
                <a:srgbClr val="800000"/>
              </a:solidFill>
              <a:round/>
              <a:headEnd/>
              <a:tailEnd/>
            </a:ln>
            <a:effectLst/>
          </p:spPr>
          <p:txBody>
            <a:bodyPr/>
            <a:lstStyle/>
            <a:p>
              <a:endParaRPr lang="en-US"/>
            </a:p>
          </p:txBody>
        </p:sp>
        <p:sp>
          <p:nvSpPr>
            <p:cNvPr id="297359" name="Line 399"/>
            <p:cNvSpPr>
              <a:spLocks noChangeShapeType="1"/>
            </p:cNvSpPr>
            <p:nvPr/>
          </p:nvSpPr>
          <p:spPr bwMode="auto">
            <a:xfrm>
              <a:off x="3662" y="2174"/>
              <a:ext cx="54" cy="1"/>
            </a:xfrm>
            <a:prstGeom prst="line">
              <a:avLst/>
            </a:prstGeom>
            <a:noFill/>
            <a:ln w="38100">
              <a:solidFill>
                <a:srgbClr val="800000"/>
              </a:solidFill>
              <a:round/>
              <a:headEnd/>
              <a:tailEnd/>
            </a:ln>
            <a:effectLst/>
          </p:spPr>
          <p:txBody>
            <a:bodyPr/>
            <a:lstStyle/>
            <a:p>
              <a:endParaRPr lang="en-US"/>
            </a:p>
          </p:txBody>
        </p:sp>
        <p:sp>
          <p:nvSpPr>
            <p:cNvPr id="297360" name="Line 400"/>
            <p:cNvSpPr>
              <a:spLocks noChangeShapeType="1"/>
            </p:cNvSpPr>
            <p:nvPr/>
          </p:nvSpPr>
          <p:spPr bwMode="auto">
            <a:xfrm>
              <a:off x="3716" y="2174"/>
              <a:ext cx="54" cy="1"/>
            </a:xfrm>
            <a:prstGeom prst="line">
              <a:avLst/>
            </a:prstGeom>
            <a:noFill/>
            <a:ln w="38100">
              <a:solidFill>
                <a:srgbClr val="800000"/>
              </a:solidFill>
              <a:round/>
              <a:headEnd/>
              <a:tailEnd/>
            </a:ln>
            <a:effectLst/>
          </p:spPr>
          <p:txBody>
            <a:bodyPr/>
            <a:lstStyle/>
            <a:p>
              <a:endParaRPr lang="en-US"/>
            </a:p>
          </p:txBody>
        </p:sp>
        <p:sp>
          <p:nvSpPr>
            <p:cNvPr id="297361" name="Line 401"/>
            <p:cNvSpPr>
              <a:spLocks noChangeShapeType="1"/>
            </p:cNvSpPr>
            <p:nvPr/>
          </p:nvSpPr>
          <p:spPr bwMode="auto">
            <a:xfrm>
              <a:off x="3770" y="2174"/>
              <a:ext cx="54" cy="1"/>
            </a:xfrm>
            <a:prstGeom prst="line">
              <a:avLst/>
            </a:prstGeom>
            <a:noFill/>
            <a:ln w="38100">
              <a:solidFill>
                <a:srgbClr val="800000"/>
              </a:solidFill>
              <a:round/>
              <a:headEnd/>
              <a:tailEnd/>
            </a:ln>
            <a:effectLst/>
          </p:spPr>
          <p:txBody>
            <a:bodyPr/>
            <a:lstStyle/>
            <a:p>
              <a:endParaRPr lang="en-US"/>
            </a:p>
          </p:txBody>
        </p:sp>
        <p:sp>
          <p:nvSpPr>
            <p:cNvPr id="297362" name="Line 402"/>
            <p:cNvSpPr>
              <a:spLocks noChangeShapeType="1"/>
            </p:cNvSpPr>
            <p:nvPr/>
          </p:nvSpPr>
          <p:spPr bwMode="auto">
            <a:xfrm>
              <a:off x="3824" y="2174"/>
              <a:ext cx="54" cy="1"/>
            </a:xfrm>
            <a:prstGeom prst="line">
              <a:avLst/>
            </a:prstGeom>
            <a:noFill/>
            <a:ln w="38100">
              <a:solidFill>
                <a:srgbClr val="800000"/>
              </a:solidFill>
              <a:round/>
              <a:headEnd/>
              <a:tailEnd/>
            </a:ln>
            <a:effectLst/>
          </p:spPr>
          <p:txBody>
            <a:bodyPr/>
            <a:lstStyle/>
            <a:p>
              <a:endParaRPr lang="en-US"/>
            </a:p>
          </p:txBody>
        </p:sp>
        <p:sp>
          <p:nvSpPr>
            <p:cNvPr id="297363" name="Line 403"/>
            <p:cNvSpPr>
              <a:spLocks noChangeShapeType="1"/>
            </p:cNvSpPr>
            <p:nvPr/>
          </p:nvSpPr>
          <p:spPr bwMode="auto">
            <a:xfrm>
              <a:off x="3878" y="2174"/>
              <a:ext cx="54" cy="1"/>
            </a:xfrm>
            <a:prstGeom prst="line">
              <a:avLst/>
            </a:prstGeom>
            <a:noFill/>
            <a:ln w="38100">
              <a:solidFill>
                <a:srgbClr val="800000"/>
              </a:solidFill>
              <a:round/>
              <a:headEnd/>
              <a:tailEnd/>
            </a:ln>
            <a:effectLst/>
          </p:spPr>
          <p:txBody>
            <a:bodyPr/>
            <a:lstStyle/>
            <a:p>
              <a:endParaRPr lang="en-US"/>
            </a:p>
          </p:txBody>
        </p:sp>
        <p:sp>
          <p:nvSpPr>
            <p:cNvPr id="297364" name="Line 404"/>
            <p:cNvSpPr>
              <a:spLocks noChangeShapeType="1"/>
            </p:cNvSpPr>
            <p:nvPr/>
          </p:nvSpPr>
          <p:spPr bwMode="auto">
            <a:xfrm>
              <a:off x="3932" y="2174"/>
              <a:ext cx="54" cy="1"/>
            </a:xfrm>
            <a:prstGeom prst="line">
              <a:avLst/>
            </a:prstGeom>
            <a:noFill/>
            <a:ln w="38100">
              <a:solidFill>
                <a:srgbClr val="800000"/>
              </a:solidFill>
              <a:round/>
              <a:headEnd/>
              <a:tailEnd/>
            </a:ln>
            <a:effectLst/>
          </p:spPr>
          <p:txBody>
            <a:bodyPr/>
            <a:lstStyle/>
            <a:p>
              <a:endParaRPr lang="en-US"/>
            </a:p>
          </p:txBody>
        </p:sp>
        <p:sp>
          <p:nvSpPr>
            <p:cNvPr id="297365" name="Line 405"/>
            <p:cNvSpPr>
              <a:spLocks noChangeShapeType="1"/>
            </p:cNvSpPr>
            <p:nvPr/>
          </p:nvSpPr>
          <p:spPr bwMode="auto">
            <a:xfrm>
              <a:off x="3986" y="2174"/>
              <a:ext cx="48" cy="1"/>
            </a:xfrm>
            <a:prstGeom prst="line">
              <a:avLst/>
            </a:prstGeom>
            <a:noFill/>
            <a:ln w="38100">
              <a:solidFill>
                <a:srgbClr val="800000"/>
              </a:solidFill>
              <a:round/>
              <a:headEnd/>
              <a:tailEnd/>
            </a:ln>
            <a:effectLst/>
          </p:spPr>
          <p:txBody>
            <a:bodyPr/>
            <a:lstStyle/>
            <a:p>
              <a:endParaRPr lang="en-US"/>
            </a:p>
          </p:txBody>
        </p:sp>
        <p:sp>
          <p:nvSpPr>
            <p:cNvPr id="297366" name="Line 406"/>
            <p:cNvSpPr>
              <a:spLocks noChangeShapeType="1"/>
            </p:cNvSpPr>
            <p:nvPr/>
          </p:nvSpPr>
          <p:spPr bwMode="auto">
            <a:xfrm>
              <a:off x="4034" y="2174"/>
              <a:ext cx="54" cy="1"/>
            </a:xfrm>
            <a:prstGeom prst="line">
              <a:avLst/>
            </a:prstGeom>
            <a:noFill/>
            <a:ln w="38100">
              <a:solidFill>
                <a:srgbClr val="800000"/>
              </a:solidFill>
              <a:round/>
              <a:headEnd/>
              <a:tailEnd/>
            </a:ln>
            <a:effectLst/>
          </p:spPr>
          <p:txBody>
            <a:bodyPr/>
            <a:lstStyle/>
            <a:p>
              <a:endParaRPr lang="en-US"/>
            </a:p>
          </p:txBody>
        </p:sp>
        <p:sp>
          <p:nvSpPr>
            <p:cNvPr id="297367" name="Line 407"/>
            <p:cNvSpPr>
              <a:spLocks noChangeShapeType="1"/>
            </p:cNvSpPr>
            <p:nvPr/>
          </p:nvSpPr>
          <p:spPr bwMode="auto">
            <a:xfrm>
              <a:off x="4088" y="2174"/>
              <a:ext cx="54" cy="1"/>
            </a:xfrm>
            <a:prstGeom prst="line">
              <a:avLst/>
            </a:prstGeom>
            <a:noFill/>
            <a:ln w="38100">
              <a:solidFill>
                <a:srgbClr val="800000"/>
              </a:solidFill>
              <a:round/>
              <a:headEnd/>
              <a:tailEnd/>
            </a:ln>
            <a:effectLst/>
          </p:spPr>
          <p:txBody>
            <a:bodyPr/>
            <a:lstStyle/>
            <a:p>
              <a:endParaRPr lang="en-US"/>
            </a:p>
          </p:txBody>
        </p:sp>
        <p:sp>
          <p:nvSpPr>
            <p:cNvPr id="297368" name="Line 408"/>
            <p:cNvSpPr>
              <a:spLocks noChangeShapeType="1"/>
            </p:cNvSpPr>
            <p:nvPr/>
          </p:nvSpPr>
          <p:spPr bwMode="auto">
            <a:xfrm>
              <a:off x="4142" y="2174"/>
              <a:ext cx="54" cy="1"/>
            </a:xfrm>
            <a:prstGeom prst="line">
              <a:avLst/>
            </a:prstGeom>
            <a:noFill/>
            <a:ln w="38100">
              <a:solidFill>
                <a:srgbClr val="800000"/>
              </a:solidFill>
              <a:round/>
              <a:headEnd/>
              <a:tailEnd/>
            </a:ln>
            <a:effectLst/>
          </p:spPr>
          <p:txBody>
            <a:bodyPr/>
            <a:lstStyle/>
            <a:p>
              <a:endParaRPr lang="en-US"/>
            </a:p>
          </p:txBody>
        </p:sp>
        <p:sp>
          <p:nvSpPr>
            <p:cNvPr id="297369" name="Line 409"/>
            <p:cNvSpPr>
              <a:spLocks noChangeShapeType="1"/>
            </p:cNvSpPr>
            <p:nvPr/>
          </p:nvSpPr>
          <p:spPr bwMode="auto">
            <a:xfrm>
              <a:off x="4196" y="2174"/>
              <a:ext cx="54" cy="1"/>
            </a:xfrm>
            <a:prstGeom prst="line">
              <a:avLst/>
            </a:prstGeom>
            <a:noFill/>
            <a:ln w="38100">
              <a:solidFill>
                <a:srgbClr val="800000"/>
              </a:solidFill>
              <a:round/>
              <a:headEnd/>
              <a:tailEnd/>
            </a:ln>
            <a:effectLst/>
          </p:spPr>
          <p:txBody>
            <a:bodyPr/>
            <a:lstStyle/>
            <a:p>
              <a:endParaRPr lang="en-US"/>
            </a:p>
          </p:txBody>
        </p:sp>
        <p:sp>
          <p:nvSpPr>
            <p:cNvPr id="297370" name="Line 410"/>
            <p:cNvSpPr>
              <a:spLocks noChangeShapeType="1"/>
            </p:cNvSpPr>
            <p:nvPr/>
          </p:nvSpPr>
          <p:spPr bwMode="auto">
            <a:xfrm>
              <a:off x="4250" y="2174"/>
              <a:ext cx="54" cy="1"/>
            </a:xfrm>
            <a:prstGeom prst="line">
              <a:avLst/>
            </a:prstGeom>
            <a:noFill/>
            <a:ln w="38100">
              <a:solidFill>
                <a:srgbClr val="800000"/>
              </a:solidFill>
              <a:round/>
              <a:headEnd/>
              <a:tailEnd/>
            </a:ln>
            <a:effectLst/>
          </p:spPr>
          <p:txBody>
            <a:bodyPr/>
            <a:lstStyle/>
            <a:p>
              <a:endParaRPr lang="en-US"/>
            </a:p>
          </p:txBody>
        </p:sp>
        <p:sp>
          <p:nvSpPr>
            <p:cNvPr id="297371" name="Line 411"/>
            <p:cNvSpPr>
              <a:spLocks noChangeShapeType="1"/>
            </p:cNvSpPr>
            <p:nvPr/>
          </p:nvSpPr>
          <p:spPr bwMode="auto">
            <a:xfrm>
              <a:off x="4304" y="2174"/>
              <a:ext cx="54" cy="1"/>
            </a:xfrm>
            <a:prstGeom prst="line">
              <a:avLst/>
            </a:prstGeom>
            <a:noFill/>
            <a:ln w="38100">
              <a:solidFill>
                <a:srgbClr val="800000"/>
              </a:solidFill>
              <a:round/>
              <a:headEnd/>
              <a:tailEnd/>
            </a:ln>
            <a:effectLst/>
          </p:spPr>
          <p:txBody>
            <a:bodyPr/>
            <a:lstStyle/>
            <a:p>
              <a:endParaRPr lang="en-US"/>
            </a:p>
          </p:txBody>
        </p:sp>
        <p:sp>
          <p:nvSpPr>
            <p:cNvPr id="297372" name="Line 412"/>
            <p:cNvSpPr>
              <a:spLocks noChangeShapeType="1"/>
            </p:cNvSpPr>
            <p:nvPr/>
          </p:nvSpPr>
          <p:spPr bwMode="auto">
            <a:xfrm>
              <a:off x="4358" y="2174"/>
              <a:ext cx="48" cy="1"/>
            </a:xfrm>
            <a:prstGeom prst="line">
              <a:avLst/>
            </a:prstGeom>
            <a:noFill/>
            <a:ln w="38100">
              <a:solidFill>
                <a:srgbClr val="800000"/>
              </a:solidFill>
              <a:round/>
              <a:headEnd/>
              <a:tailEnd/>
            </a:ln>
            <a:effectLst/>
          </p:spPr>
          <p:txBody>
            <a:bodyPr/>
            <a:lstStyle/>
            <a:p>
              <a:endParaRPr lang="en-US"/>
            </a:p>
          </p:txBody>
        </p:sp>
        <p:sp>
          <p:nvSpPr>
            <p:cNvPr id="297373" name="Line 413"/>
            <p:cNvSpPr>
              <a:spLocks noChangeShapeType="1"/>
            </p:cNvSpPr>
            <p:nvPr/>
          </p:nvSpPr>
          <p:spPr bwMode="auto">
            <a:xfrm>
              <a:off x="4406" y="2174"/>
              <a:ext cx="54" cy="1"/>
            </a:xfrm>
            <a:prstGeom prst="line">
              <a:avLst/>
            </a:prstGeom>
            <a:noFill/>
            <a:ln w="38100">
              <a:solidFill>
                <a:srgbClr val="800000"/>
              </a:solidFill>
              <a:round/>
              <a:headEnd/>
              <a:tailEnd/>
            </a:ln>
            <a:effectLst/>
          </p:spPr>
          <p:txBody>
            <a:bodyPr/>
            <a:lstStyle/>
            <a:p>
              <a:endParaRPr lang="en-US"/>
            </a:p>
          </p:txBody>
        </p:sp>
        <p:sp>
          <p:nvSpPr>
            <p:cNvPr id="297374" name="Line 414"/>
            <p:cNvSpPr>
              <a:spLocks noChangeShapeType="1"/>
            </p:cNvSpPr>
            <p:nvPr/>
          </p:nvSpPr>
          <p:spPr bwMode="auto">
            <a:xfrm>
              <a:off x="4460" y="2174"/>
              <a:ext cx="54" cy="1"/>
            </a:xfrm>
            <a:prstGeom prst="line">
              <a:avLst/>
            </a:prstGeom>
            <a:noFill/>
            <a:ln w="38100">
              <a:solidFill>
                <a:srgbClr val="800000"/>
              </a:solidFill>
              <a:round/>
              <a:headEnd/>
              <a:tailEnd/>
            </a:ln>
            <a:effectLst/>
          </p:spPr>
          <p:txBody>
            <a:bodyPr/>
            <a:lstStyle/>
            <a:p>
              <a:endParaRPr lang="en-US"/>
            </a:p>
          </p:txBody>
        </p:sp>
        <p:sp>
          <p:nvSpPr>
            <p:cNvPr id="297375" name="Line 415"/>
            <p:cNvSpPr>
              <a:spLocks noChangeShapeType="1"/>
            </p:cNvSpPr>
            <p:nvPr/>
          </p:nvSpPr>
          <p:spPr bwMode="auto">
            <a:xfrm>
              <a:off x="4514" y="2174"/>
              <a:ext cx="54" cy="1"/>
            </a:xfrm>
            <a:prstGeom prst="line">
              <a:avLst/>
            </a:prstGeom>
            <a:noFill/>
            <a:ln w="38100">
              <a:solidFill>
                <a:srgbClr val="800000"/>
              </a:solidFill>
              <a:round/>
              <a:headEnd/>
              <a:tailEnd/>
            </a:ln>
            <a:effectLst/>
          </p:spPr>
          <p:txBody>
            <a:bodyPr/>
            <a:lstStyle/>
            <a:p>
              <a:endParaRPr lang="en-US"/>
            </a:p>
          </p:txBody>
        </p:sp>
        <p:sp>
          <p:nvSpPr>
            <p:cNvPr id="297376" name="Line 416"/>
            <p:cNvSpPr>
              <a:spLocks noChangeShapeType="1"/>
            </p:cNvSpPr>
            <p:nvPr/>
          </p:nvSpPr>
          <p:spPr bwMode="auto">
            <a:xfrm>
              <a:off x="4568" y="2174"/>
              <a:ext cx="54" cy="1"/>
            </a:xfrm>
            <a:prstGeom prst="line">
              <a:avLst/>
            </a:prstGeom>
            <a:noFill/>
            <a:ln w="38100">
              <a:solidFill>
                <a:srgbClr val="800000"/>
              </a:solidFill>
              <a:round/>
              <a:headEnd/>
              <a:tailEnd/>
            </a:ln>
            <a:effectLst/>
          </p:spPr>
          <p:txBody>
            <a:bodyPr/>
            <a:lstStyle/>
            <a:p>
              <a:endParaRPr lang="en-US"/>
            </a:p>
          </p:txBody>
        </p:sp>
        <p:sp>
          <p:nvSpPr>
            <p:cNvPr id="297377" name="Line 417"/>
            <p:cNvSpPr>
              <a:spLocks noChangeShapeType="1"/>
            </p:cNvSpPr>
            <p:nvPr/>
          </p:nvSpPr>
          <p:spPr bwMode="auto">
            <a:xfrm>
              <a:off x="1537" y="1934"/>
              <a:ext cx="54" cy="48"/>
            </a:xfrm>
            <a:prstGeom prst="line">
              <a:avLst/>
            </a:prstGeom>
            <a:noFill/>
            <a:ln w="38100">
              <a:solidFill>
                <a:srgbClr val="008080"/>
              </a:solidFill>
              <a:round/>
              <a:headEnd/>
              <a:tailEnd/>
            </a:ln>
            <a:effectLst/>
          </p:spPr>
          <p:txBody>
            <a:bodyPr/>
            <a:lstStyle/>
            <a:p>
              <a:endParaRPr lang="en-US"/>
            </a:p>
          </p:txBody>
        </p:sp>
        <p:sp>
          <p:nvSpPr>
            <p:cNvPr id="297378" name="Line 418"/>
            <p:cNvSpPr>
              <a:spLocks noChangeShapeType="1"/>
            </p:cNvSpPr>
            <p:nvPr/>
          </p:nvSpPr>
          <p:spPr bwMode="auto">
            <a:xfrm>
              <a:off x="1591" y="1982"/>
              <a:ext cx="54" cy="42"/>
            </a:xfrm>
            <a:prstGeom prst="line">
              <a:avLst/>
            </a:prstGeom>
            <a:noFill/>
            <a:ln w="38100">
              <a:solidFill>
                <a:srgbClr val="008080"/>
              </a:solidFill>
              <a:round/>
              <a:headEnd/>
              <a:tailEnd/>
            </a:ln>
            <a:effectLst/>
          </p:spPr>
          <p:txBody>
            <a:bodyPr/>
            <a:lstStyle/>
            <a:p>
              <a:endParaRPr lang="en-US"/>
            </a:p>
          </p:txBody>
        </p:sp>
        <p:sp>
          <p:nvSpPr>
            <p:cNvPr id="297379" name="Line 419"/>
            <p:cNvSpPr>
              <a:spLocks noChangeShapeType="1"/>
            </p:cNvSpPr>
            <p:nvPr/>
          </p:nvSpPr>
          <p:spPr bwMode="auto">
            <a:xfrm>
              <a:off x="1645" y="2024"/>
              <a:ext cx="54" cy="36"/>
            </a:xfrm>
            <a:prstGeom prst="line">
              <a:avLst/>
            </a:prstGeom>
            <a:noFill/>
            <a:ln w="38100">
              <a:solidFill>
                <a:srgbClr val="008080"/>
              </a:solidFill>
              <a:round/>
              <a:headEnd/>
              <a:tailEnd/>
            </a:ln>
            <a:effectLst/>
          </p:spPr>
          <p:txBody>
            <a:bodyPr/>
            <a:lstStyle/>
            <a:p>
              <a:endParaRPr lang="en-US"/>
            </a:p>
          </p:txBody>
        </p:sp>
        <p:sp>
          <p:nvSpPr>
            <p:cNvPr id="297380" name="Line 420"/>
            <p:cNvSpPr>
              <a:spLocks noChangeShapeType="1"/>
            </p:cNvSpPr>
            <p:nvPr/>
          </p:nvSpPr>
          <p:spPr bwMode="auto">
            <a:xfrm>
              <a:off x="1699" y="2060"/>
              <a:ext cx="54" cy="30"/>
            </a:xfrm>
            <a:prstGeom prst="line">
              <a:avLst/>
            </a:prstGeom>
            <a:noFill/>
            <a:ln w="38100">
              <a:solidFill>
                <a:srgbClr val="008080"/>
              </a:solidFill>
              <a:round/>
              <a:headEnd/>
              <a:tailEnd/>
            </a:ln>
            <a:effectLst/>
          </p:spPr>
          <p:txBody>
            <a:bodyPr/>
            <a:lstStyle/>
            <a:p>
              <a:endParaRPr lang="en-US"/>
            </a:p>
          </p:txBody>
        </p:sp>
        <p:sp>
          <p:nvSpPr>
            <p:cNvPr id="297381" name="Line 421"/>
            <p:cNvSpPr>
              <a:spLocks noChangeShapeType="1"/>
            </p:cNvSpPr>
            <p:nvPr/>
          </p:nvSpPr>
          <p:spPr bwMode="auto">
            <a:xfrm>
              <a:off x="1753" y="2090"/>
              <a:ext cx="54" cy="30"/>
            </a:xfrm>
            <a:prstGeom prst="line">
              <a:avLst/>
            </a:prstGeom>
            <a:noFill/>
            <a:ln w="38100">
              <a:solidFill>
                <a:srgbClr val="008080"/>
              </a:solidFill>
              <a:round/>
              <a:headEnd/>
              <a:tailEnd/>
            </a:ln>
            <a:effectLst/>
          </p:spPr>
          <p:txBody>
            <a:bodyPr/>
            <a:lstStyle/>
            <a:p>
              <a:endParaRPr lang="en-US"/>
            </a:p>
          </p:txBody>
        </p:sp>
        <p:sp>
          <p:nvSpPr>
            <p:cNvPr id="297382" name="Line 422"/>
            <p:cNvSpPr>
              <a:spLocks noChangeShapeType="1"/>
            </p:cNvSpPr>
            <p:nvPr/>
          </p:nvSpPr>
          <p:spPr bwMode="auto">
            <a:xfrm>
              <a:off x="1807" y="2120"/>
              <a:ext cx="48" cy="30"/>
            </a:xfrm>
            <a:prstGeom prst="line">
              <a:avLst/>
            </a:prstGeom>
            <a:noFill/>
            <a:ln w="38100">
              <a:solidFill>
                <a:srgbClr val="008080"/>
              </a:solidFill>
              <a:round/>
              <a:headEnd/>
              <a:tailEnd/>
            </a:ln>
            <a:effectLst/>
          </p:spPr>
          <p:txBody>
            <a:bodyPr/>
            <a:lstStyle/>
            <a:p>
              <a:endParaRPr lang="en-US"/>
            </a:p>
          </p:txBody>
        </p:sp>
        <p:sp>
          <p:nvSpPr>
            <p:cNvPr id="297383" name="Line 423"/>
            <p:cNvSpPr>
              <a:spLocks noChangeShapeType="1"/>
            </p:cNvSpPr>
            <p:nvPr/>
          </p:nvSpPr>
          <p:spPr bwMode="auto">
            <a:xfrm>
              <a:off x="1855" y="2150"/>
              <a:ext cx="54" cy="24"/>
            </a:xfrm>
            <a:prstGeom prst="line">
              <a:avLst/>
            </a:prstGeom>
            <a:noFill/>
            <a:ln w="38100">
              <a:solidFill>
                <a:srgbClr val="008080"/>
              </a:solidFill>
              <a:round/>
              <a:headEnd/>
              <a:tailEnd/>
            </a:ln>
            <a:effectLst/>
          </p:spPr>
          <p:txBody>
            <a:bodyPr/>
            <a:lstStyle/>
            <a:p>
              <a:endParaRPr lang="en-US"/>
            </a:p>
          </p:txBody>
        </p:sp>
        <p:sp>
          <p:nvSpPr>
            <p:cNvPr id="297384" name="Line 424"/>
            <p:cNvSpPr>
              <a:spLocks noChangeShapeType="1"/>
            </p:cNvSpPr>
            <p:nvPr/>
          </p:nvSpPr>
          <p:spPr bwMode="auto">
            <a:xfrm>
              <a:off x="1909" y="2174"/>
              <a:ext cx="54" cy="18"/>
            </a:xfrm>
            <a:prstGeom prst="line">
              <a:avLst/>
            </a:prstGeom>
            <a:noFill/>
            <a:ln w="38100">
              <a:solidFill>
                <a:srgbClr val="008080"/>
              </a:solidFill>
              <a:round/>
              <a:headEnd/>
              <a:tailEnd/>
            </a:ln>
            <a:effectLst/>
          </p:spPr>
          <p:txBody>
            <a:bodyPr/>
            <a:lstStyle/>
            <a:p>
              <a:endParaRPr lang="en-US"/>
            </a:p>
          </p:txBody>
        </p:sp>
        <p:sp>
          <p:nvSpPr>
            <p:cNvPr id="297385" name="Freeform 425"/>
            <p:cNvSpPr>
              <a:spLocks/>
            </p:cNvSpPr>
            <p:nvPr/>
          </p:nvSpPr>
          <p:spPr bwMode="auto">
            <a:xfrm>
              <a:off x="1963" y="219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8080"/>
              </a:solidFill>
              <a:prstDash val="solid"/>
              <a:round/>
              <a:headEnd/>
              <a:tailEnd/>
            </a:ln>
            <a:effectLst/>
          </p:spPr>
          <p:txBody>
            <a:bodyPr/>
            <a:lstStyle/>
            <a:p>
              <a:endParaRPr lang="en-US"/>
            </a:p>
          </p:txBody>
        </p:sp>
        <p:sp>
          <p:nvSpPr>
            <p:cNvPr id="297386" name="Freeform 426"/>
            <p:cNvSpPr>
              <a:spLocks/>
            </p:cNvSpPr>
            <p:nvPr/>
          </p:nvSpPr>
          <p:spPr bwMode="auto">
            <a:xfrm>
              <a:off x="2017" y="2216"/>
              <a:ext cx="54" cy="12"/>
            </a:xfrm>
            <a:custGeom>
              <a:avLst/>
              <a:gdLst/>
              <a:ahLst/>
              <a:cxnLst>
                <a:cxn ang="0">
                  <a:pos x="0" y="0"/>
                </a:cxn>
                <a:cxn ang="0">
                  <a:pos x="24" y="6"/>
                </a:cxn>
                <a:cxn ang="0">
                  <a:pos x="54" y="12"/>
                </a:cxn>
              </a:cxnLst>
              <a:rect l="0" t="0" r="r" b="b"/>
              <a:pathLst>
                <a:path w="54" h="12">
                  <a:moveTo>
                    <a:pt x="0" y="0"/>
                  </a:moveTo>
                  <a:lnTo>
                    <a:pt x="24" y="6"/>
                  </a:lnTo>
                  <a:lnTo>
                    <a:pt x="54" y="12"/>
                  </a:lnTo>
                </a:path>
              </a:pathLst>
            </a:custGeom>
            <a:noFill/>
            <a:ln w="38100" cmpd="sng">
              <a:solidFill>
                <a:srgbClr val="008080"/>
              </a:solidFill>
              <a:prstDash val="solid"/>
              <a:round/>
              <a:headEnd/>
              <a:tailEnd/>
            </a:ln>
            <a:effectLst/>
          </p:spPr>
          <p:txBody>
            <a:bodyPr/>
            <a:lstStyle/>
            <a:p>
              <a:endParaRPr lang="en-US"/>
            </a:p>
          </p:txBody>
        </p:sp>
        <p:sp>
          <p:nvSpPr>
            <p:cNvPr id="297387" name="Freeform 427"/>
            <p:cNvSpPr>
              <a:spLocks/>
            </p:cNvSpPr>
            <p:nvPr/>
          </p:nvSpPr>
          <p:spPr bwMode="auto">
            <a:xfrm>
              <a:off x="2071" y="2228"/>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008080"/>
              </a:solidFill>
              <a:prstDash val="solid"/>
              <a:round/>
              <a:headEnd/>
              <a:tailEnd/>
            </a:ln>
            <a:effectLst/>
          </p:spPr>
          <p:txBody>
            <a:bodyPr/>
            <a:lstStyle/>
            <a:p>
              <a:endParaRPr lang="en-US"/>
            </a:p>
          </p:txBody>
        </p:sp>
        <p:sp>
          <p:nvSpPr>
            <p:cNvPr id="297388" name="Line 428"/>
            <p:cNvSpPr>
              <a:spLocks noChangeShapeType="1"/>
            </p:cNvSpPr>
            <p:nvPr/>
          </p:nvSpPr>
          <p:spPr bwMode="auto">
            <a:xfrm>
              <a:off x="2125" y="2246"/>
              <a:ext cx="54" cy="12"/>
            </a:xfrm>
            <a:prstGeom prst="line">
              <a:avLst/>
            </a:prstGeom>
            <a:noFill/>
            <a:ln w="38100">
              <a:solidFill>
                <a:srgbClr val="008080"/>
              </a:solidFill>
              <a:round/>
              <a:headEnd/>
              <a:tailEnd/>
            </a:ln>
            <a:effectLst/>
          </p:spPr>
          <p:txBody>
            <a:bodyPr/>
            <a:lstStyle/>
            <a:p>
              <a:endParaRPr lang="en-US"/>
            </a:p>
          </p:txBody>
        </p:sp>
        <p:sp>
          <p:nvSpPr>
            <p:cNvPr id="297389" name="Line 429"/>
            <p:cNvSpPr>
              <a:spLocks noChangeShapeType="1"/>
            </p:cNvSpPr>
            <p:nvPr/>
          </p:nvSpPr>
          <p:spPr bwMode="auto">
            <a:xfrm>
              <a:off x="2179" y="2258"/>
              <a:ext cx="48" cy="12"/>
            </a:xfrm>
            <a:prstGeom prst="line">
              <a:avLst/>
            </a:prstGeom>
            <a:noFill/>
            <a:ln w="38100">
              <a:solidFill>
                <a:srgbClr val="008080"/>
              </a:solidFill>
              <a:round/>
              <a:headEnd/>
              <a:tailEnd/>
            </a:ln>
            <a:effectLst/>
          </p:spPr>
          <p:txBody>
            <a:bodyPr/>
            <a:lstStyle/>
            <a:p>
              <a:endParaRPr lang="en-US"/>
            </a:p>
          </p:txBody>
        </p:sp>
        <p:sp>
          <p:nvSpPr>
            <p:cNvPr id="297390" name="Line 430"/>
            <p:cNvSpPr>
              <a:spLocks noChangeShapeType="1"/>
            </p:cNvSpPr>
            <p:nvPr/>
          </p:nvSpPr>
          <p:spPr bwMode="auto">
            <a:xfrm>
              <a:off x="2227" y="2270"/>
              <a:ext cx="54" cy="6"/>
            </a:xfrm>
            <a:prstGeom prst="line">
              <a:avLst/>
            </a:prstGeom>
            <a:noFill/>
            <a:ln w="38100">
              <a:solidFill>
                <a:srgbClr val="008080"/>
              </a:solidFill>
              <a:round/>
              <a:headEnd/>
              <a:tailEnd/>
            </a:ln>
            <a:effectLst/>
          </p:spPr>
          <p:txBody>
            <a:bodyPr/>
            <a:lstStyle/>
            <a:p>
              <a:endParaRPr lang="en-US"/>
            </a:p>
          </p:txBody>
        </p:sp>
        <p:sp>
          <p:nvSpPr>
            <p:cNvPr id="297391" name="Line 431"/>
            <p:cNvSpPr>
              <a:spLocks noChangeShapeType="1"/>
            </p:cNvSpPr>
            <p:nvPr/>
          </p:nvSpPr>
          <p:spPr bwMode="auto">
            <a:xfrm>
              <a:off x="2281" y="2276"/>
              <a:ext cx="54" cy="12"/>
            </a:xfrm>
            <a:prstGeom prst="line">
              <a:avLst/>
            </a:prstGeom>
            <a:noFill/>
            <a:ln w="38100">
              <a:solidFill>
                <a:srgbClr val="008080"/>
              </a:solidFill>
              <a:round/>
              <a:headEnd/>
              <a:tailEnd/>
            </a:ln>
            <a:effectLst/>
          </p:spPr>
          <p:txBody>
            <a:bodyPr/>
            <a:lstStyle/>
            <a:p>
              <a:endParaRPr lang="en-US"/>
            </a:p>
          </p:txBody>
        </p:sp>
        <p:sp>
          <p:nvSpPr>
            <p:cNvPr id="297392" name="Line 432"/>
            <p:cNvSpPr>
              <a:spLocks noChangeShapeType="1"/>
            </p:cNvSpPr>
            <p:nvPr/>
          </p:nvSpPr>
          <p:spPr bwMode="auto">
            <a:xfrm>
              <a:off x="2335" y="2288"/>
              <a:ext cx="54" cy="6"/>
            </a:xfrm>
            <a:prstGeom prst="line">
              <a:avLst/>
            </a:prstGeom>
            <a:noFill/>
            <a:ln w="38100">
              <a:solidFill>
                <a:srgbClr val="008080"/>
              </a:solidFill>
              <a:round/>
              <a:headEnd/>
              <a:tailEnd/>
            </a:ln>
            <a:effectLst/>
          </p:spPr>
          <p:txBody>
            <a:bodyPr/>
            <a:lstStyle/>
            <a:p>
              <a:endParaRPr lang="en-US"/>
            </a:p>
          </p:txBody>
        </p:sp>
        <p:sp>
          <p:nvSpPr>
            <p:cNvPr id="297393" name="Line 433"/>
            <p:cNvSpPr>
              <a:spLocks noChangeShapeType="1"/>
            </p:cNvSpPr>
            <p:nvPr/>
          </p:nvSpPr>
          <p:spPr bwMode="auto">
            <a:xfrm>
              <a:off x="2389" y="2294"/>
              <a:ext cx="54" cy="6"/>
            </a:xfrm>
            <a:prstGeom prst="line">
              <a:avLst/>
            </a:prstGeom>
            <a:noFill/>
            <a:ln w="38100">
              <a:solidFill>
                <a:srgbClr val="008080"/>
              </a:solidFill>
              <a:round/>
              <a:headEnd/>
              <a:tailEnd/>
            </a:ln>
            <a:effectLst/>
          </p:spPr>
          <p:txBody>
            <a:bodyPr/>
            <a:lstStyle/>
            <a:p>
              <a:endParaRPr lang="en-US"/>
            </a:p>
          </p:txBody>
        </p:sp>
        <p:sp>
          <p:nvSpPr>
            <p:cNvPr id="297394" name="Line 434"/>
            <p:cNvSpPr>
              <a:spLocks noChangeShapeType="1"/>
            </p:cNvSpPr>
            <p:nvPr/>
          </p:nvSpPr>
          <p:spPr bwMode="auto">
            <a:xfrm>
              <a:off x="2443" y="2300"/>
              <a:ext cx="54" cy="6"/>
            </a:xfrm>
            <a:prstGeom prst="line">
              <a:avLst/>
            </a:prstGeom>
            <a:noFill/>
            <a:ln w="38100">
              <a:solidFill>
                <a:srgbClr val="008080"/>
              </a:solidFill>
              <a:round/>
              <a:headEnd/>
              <a:tailEnd/>
            </a:ln>
            <a:effectLst/>
          </p:spPr>
          <p:txBody>
            <a:bodyPr/>
            <a:lstStyle/>
            <a:p>
              <a:endParaRPr lang="en-US"/>
            </a:p>
          </p:txBody>
        </p:sp>
        <p:sp>
          <p:nvSpPr>
            <p:cNvPr id="297395" name="Line 435"/>
            <p:cNvSpPr>
              <a:spLocks noChangeShapeType="1"/>
            </p:cNvSpPr>
            <p:nvPr/>
          </p:nvSpPr>
          <p:spPr bwMode="auto">
            <a:xfrm>
              <a:off x="2497" y="2306"/>
              <a:ext cx="54" cy="6"/>
            </a:xfrm>
            <a:prstGeom prst="line">
              <a:avLst/>
            </a:prstGeom>
            <a:noFill/>
            <a:ln w="38100">
              <a:solidFill>
                <a:srgbClr val="008080"/>
              </a:solidFill>
              <a:round/>
              <a:headEnd/>
              <a:tailEnd/>
            </a:ln>
            <a:effectLst/>
          </p:spPr>
          <p:txBody>
            <a:bodyPr/>
            <a:lstStyle/>
            <a:p>
              <a:endParaRPr lang="en-US"/>
            </a:p>
          </p:txBody>
        </p:sp>
        <p:sp>
          <p:nvSpPr>
            <p:cNvPr id="297396" name="Line 436"/>
            <p:cNvSpPr>
              <a:spLocks noChangeShapeType="1"/>
            </p:cNvSpPr>
            <p:nvPr/>
          </p:nvSpPr>
          <p:spPr bwMode="auto">
            <a:xfrm>
              <a:off x="2551" y="2312"/>
              <a:ext cx="48" cy="1"/>
            </a:xfrm>
            <a:prstGeom prst="line">
              <a:avLst/>
            </a:prstGeom>
            <a:noFill/>
            <a:ln w="38100">
              <a:solidFill>
                <a:srgbClr val="008080"/>
              </a:solidFill>
              <a:round/>
              <a:headEnd/>
              <a:tailEnd/>
            </a:ln>
            <a:effectLst/>
          </p:spPr>
          <p:txBody>
            <a:bodyPr/>
            <a:lstStyle/>
            <a:p>
              <a:endParaRPr lang="en-US"/>
            </a:p>
          </p:txBody>
        </p:sp>
        <p:sp>
          <p:nvSpPr>
            <p:cNvPr id="297397" name="Freeform 437"/>
            <p:cNvSpPr>
              <a:spLocks/>
            </p:cNvSpPr>
            <p:nvPr/>
          </p:nvSpPr>
          <p:spPr bwMode="auto">
            <a:xfrm>
              <a:off x="2599" y="231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398" name="Line 438"/>
            <p:cNvSpPr>
              <a:spLocks noChangeShapeType="1"/>
            </p:cNvSpPr>
            <p:nvPr/>
          </p:nvSpPr>
          <p:spPr bwMode="auto">
            <a:xfrm>
              <a:off x="2653" y="2318"/>
              <a:ext cx="54" cy="1"/>
            </a:xfrm>
            <a:prstGeom prst="line">
              <a:avLst/>
            </a:prstGeom>
            <a:noFill/>
            <a:ln w="38100">
              <a:solidFill>
                <a:srgbClr val="008080"/>
              </a:solidFill>
              <a:round/>
              <a:headEnd/>
              <a:tailEnd/>
            </a:ln>
            <a:effectLst/>
          </p:spPr>
          <p:txBody>
            <a:bodyPr/>
            <a:lstStyle/>
            <a:p>
              <a:endParaRPr lang="en-US"/>
            </a:p>
          </p:txBody>
        </p:sp>
        <p:sp>
          <p:nvSpPr>
            <p:cNvPr id="297399" name="Freeform 439"/>
            <p:cNvSpPr>
              <a:spLocks/>
            </p:cNvSpPr>
            <p:nvPr/>
          </p:nvSpPr>
          <p:spPr bwMode="auto">
            <a:xfrm>
              <a:off x="2707" y="231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8080"/>
              </a:solidFill>
              <a:prstDash val="solid"/>
              <a:round/>
              <a:headEnd/>
              <a:tailEnd/>
            </a:ln>
            <a:effectLst/>
          </p:spPr>
          <p:txBody>
            <a:bodyPr/>
            <a:lstStyle/>
            <a:p>
              <a:endParaRPr lang="en-US"/>
            </a:p>
          </p:txBody>
        </p:sp>
        <p:sp>
          <p:nvSpPr>
            <p:cNvPr id="297400" name="Line 440"/>
            <p:cNvSpPr>
              <a:spLocks noChangeShapeType="1"/>
            </p:cNvSpPr>
            <p:nvPr/>
          </p:nvSpPr>
          <p:spPr bwMode="auto">
            <a:xfrm>
              <a:off x="2761" y="2324"/>
              <a:ext cx="54" cy="1"/>
            </a:xfrm>
            <a:prstGeom prst="line">
              <a:avLst/>
            </a:prstGeom>
            <a:noFill/>
            <a:ln w="38100">
              <a:solidFill>
                <a:srgbClr val="008080"/>
              </a:solidFill>
              <a:round/>
              <a:headEnd/>
              <a:tailEnd/>
            </a:ln>
            <a:effectLst/>
          </p:spPr>
          <p:txBody>
            <a:bodyPr/>
            <a:lstStyle/>
            <a:p>
              <a:endParaRPr lang="en-US"/>
            </a:p>
          </p:txBody>
        </p:sp>
        <p:sp>
          <p:nvSpPr>
            <p:cNvPr id="297401" name="Line 441"/>
            <p:cNvSpPr>
              <a:spLocks noChangeShapeType="1"/>
            </p:cNvSpPr>
            <p:nvPr/>
          </p:nvSpPr>
          <p:spPr bwMode="auto">
            <a:xfrm>
              <a:off x="2815" y="2324"/>
              <a:ext cx="54" cy="1"/>
            </a:xfrm>
            <a:prstGeom prst="line">
              <a:avLst/>
            </a:prstGeom>
            <a:noFill/>
            <a:ln w="38100">
              <a:solidFill>
                <a:srgbClr val="008080"/>
              </a:solidFill>
              <a:round/>
              <a:headEnd/>
              <a:tailEnd/>
            </a:ln>
            <a:effectLst/>
          </p:spPr>
          <p:txBody>
            <a:bodyPr/>
            <a:lstStyle/>
            <a:p>
              <a:endParaRPr lang="en-US"/>
            </a:p>
          </p:txBody>
        </p:sp>
        <p:sp>
          <p:nvSpPr>
            <p:cNvPr id="297402" name="Freeform 442"/>
            <p:cNvSpPr>
              <a:spLocks/>
            </p:cNvSpPr>
            <p:nvPr/>
          </p:nvSpPr>
          <p:spPr bwMode="auto">
            <a:xfrm>
              <a:off x="2869" y="2324"/>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008080"/>
              </a:solidFill>
              <a:prstDash val="solid"/>
              <a:round/>
              <a:headEnd/>
              <a:tailEnd/>
            </a:ln>
            <a:effectLst/>
          </p:spPr>
          <p:txBody>
            <a:bodyPr/>
            <a:lstStyle/>
            <a:p>
              <a:endParaRPr lang="en-US"/>
            </a:p>
          </p:txBody>
        </p:sp>
        <p:sp>
          <p:nvSpPr>
            <p:cNvPr id="297403" name="Line 443"/>
            <p:cNvSpPr>
              <a:spLocks noChangeShapeType="1"/>
            </p:cNvSpPr>
            <p:nvPr/>
          </p:nvSpPr>
          <p:spPr bwMode="auto">
            <a:xfrm>
              <a:off x="2924" y="2330"/>
              <a:ext cx="48" cy="1"/>
            </a:xfrm>
            <a:prstGeom prst="line">
              <a:avLst/>
            </a:prstGeom>
            <a:noFill/>
            <a:ln w="38100">
              <a:solidFill>
                <a:srgbClr val="008080"/>
              </a:solidFill>
              <a:round/>
              <a:headEnd/>
              <a:tailEnd/>
            </a:ln>
            <a:effectLst/>
          </p:spPr>
          <p:txBody>
            <a:bodyPr/>
            <a:lstStyle/>
            <a:p>
              <a:endParaRPr lang="en-US"/>
            </a:p>
          </p:txBody>
        </p:sp>
        <p:sp>
          <p:nvSpPr>
            <p:cNvPr id="297404" name="Line 444"/>
            <p:cNvSpPr>
              <a:spLocks noChangeShapeType="1"/>
            </p:cNvSpPr>
            <p:nvPr/>
          </p:nvSpPr>
          <p:spPr bwMode="auto">
            <a:xfrm>
              <a:off x="2972" y="2330"/>
              <a:ext cx="54" cy="1"/>
            </a:xfrm>
            <a:prstGeom prst="line">
              <a:avLst/>
            </a:prstGeom>
            <a:noFill/>
            <a:ln w="38100">
              <a:solidFill>
                <a:srgbClr val="008080"/>
              </a:solidFill>
              <a:round/>
              <a:headEnd/>
              <a:tailEnd/>
            </a:ln>
            <a:effectLst/>
          </p:spPr>
          <p:txBody>
            <a:bodyPr/>
            <a:lstStyle/>
            <a:p>
              <a:endParaRPr lang="en-US"/>
            </a:p>
          </p:txBody>
        </p:sp>
        <p:sp>
          <p:nvSpPr>
            <p:cNvPr id="297405" name="Line 445"/>
            <p:cNvSpPr>
              <a:spLocks noChangeShapeType="1"/>
            </p:cNvSpPr>
            <p:nvPr/>
          </p:nvSpPr>
          <p:spPr bwMode="auto">
            <a:xfrm>
              <a:off x="3026" y="2330"/>
              <a:ext cx="54" cy="1"/>
            </a:xfrm>
            <a:prstGeom prst="line">
              <a:avLst/>
            </a:prstGeom>
            <a:noFill/>
            <a:ln w="38100">
              <a:solidFill>
                <a:srgbClr val="008080"/>
              </a:solidFill>
              <a:round/>
              <a:headEnd/>
              <a:tailEnd/>
            </a:ln>
            <a:effectLst/>
          </p:spPr>
          <p:txBody>
            <a:bodyPr/>
            <a:lstStyle/>
            <a:p>
              <a:endParaRPr lang="en-US"/>
            </a:p>
          </p:txBody>
        </p:sp>
        <p:sp>
          <p:nvSpPr>
            <p:cNvPr id="297406" name="Line 446"/>
            <p:cNvSpPr>
              <a:spLocks noChangeShapeType="1"/>
            </p:cNvSpPr>
            <p:nvPr/>
          </p:nvSpPr>
          <p:spPr bwMode="auto">
            <a:xfrm>
              <a:off x="3080" y="2330"/>
              <a:ext cx="54" cy="1"/>
            </a:xfrm>
            <a:prstGeom prst="line">
              <a:avLst/>
            </a:prstGeom>
            <a:noFill/>
            <a:ln w="38100">
              <a:solidFill>
                <a:srgbClr val="008080"/>
              </a:solidFill>
              <a:round/>
              <a:headEnd/>
              <a:tailEnd/>
            </a:ln>
            <a:effectLst/>
          </p:spPr>
          <p:txBody>
            <a:bodyPr/>
            <a:lstStyle/>
            <a:p>
              <a:endParaRPr lang="en-US"/>
            </a:p>
          </p:txBody>
        </p:sp>
        <p:sp>
          <p:nvSpPr>
            <p:cNvPr id="297407" name="Line 447"/>
            <p:cNvSpPr>
              <a:spLocks noChangeShapeType="1"/>
            </p:cNvSpPr>
            <p:nvPr/>
          </p:nvSpPr>
          <p:spPr bwMode="auto">
            <a:xfrm>
              <a:off x="3134" y="2330"/>
              <a:ext cx="54" cy="1"/>
            </a:xfrm>
            <a:prstGeom prst="line">
              <a:avLst/>
            </a:prstGeom>
            <a:noFill/>
            <a:ln w="38100">
              <a:solidFill>
                <a:srgbClr val="008080"/>
              </a:solidFill>
              <a:round/>
              <a:headEnd/>
              <a:tailEnd/>
            </a:ln>
            <a:effectLst/>
          </p:spPr>
          <p:txBody>
            <a:bodyPr/>
            <a:lstStyle/>
            <a:p>
              <a:endParaRPr lang="en-US"/>
            </a:p>
          </p:txBody>
        </p:sp>
        <p:sp>
          <p:nvSpPr>
            <p:cNvPr id="297408" name="Line 448"/>
            <p:cNvSpPr>
              <a:spLocks noChangeShapeType="1"/>
            </p:cNvSpPr>
            <p:nvPr/>
          </p:nvSpPr>
          <p:spPr bwMode="auto">
            <a:xfrm>
              <a:off x="3188" y="2330"/>
              <a:ext cx="54" cy="1"/>
            </a:xfrm>
            <a:prstGeom prst="line">
              <a:avLst/>
            </a:prstGeom>
            <a:noFill/>
            <a:ln w="38100">
              <a:solidFill>
                <a:srgbClr val="008080"/>
              </a:solidFill>
              <a:round/>
              <a:headEnd/>
              <a:tailEnd/>
            </a:ln>
            <a:effectLst/>
          </p:spPr>
          <p:txBody>
            <a:bodyPr/>
            <a:lstStyle/>
            <a:p>
              <a:endParaRPr lang="en-US"/>
            </a:p>
          </p:txBody>
        </p:sp>
        <p:sp>
          <p:nvSpPr>
            <p:cNvPr id="297409" name="Freeform 449"/>
            <p:cNvSpPr>
              <a:spLocks/>
            </p:cNvSpPr>
            <p:nvPr/>
          </p:nvSpPr>
          <p:spPr bwMode="auto">
            <a:xfrm>
              <a:off x="3242" y="233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8080"/>
              </a:solidFill>
              <a:prstDash val="solid"/>
              <a:round/>
              <a:headEnd/>
              <a:tailEnd/>
            </a:ln>
            <a:effectLst/>
          </p:spPr>
          <p:txBody>
            <a:bodyPr/>
            <a:lstStyle/>
            <a:p>
              <a:endParaRPr lang="en-US"/>
            </a:p>
          </p:txBody>
        </p:sp>
        <p:sp>
          <p:nvSpPr>
            <p:cNvPr id="297410" name="Line 450"/>
            <p:cNvSpPr>
              <a:spLocks noChangeShapeType="1"/>
            </p:cNvSpPr>
            <p:nvPr/>
          </p:nvSpPr>
          <p:spPr bwMode="auto">
            <a:xfrm>
              <a:off x="3290" y="2336"/>
              <a:ext cx="54" cy="1"/>
            </a:xfrm>
            <a:prstGeom prst="line">
              <a:avLst/>
            </a:prstGeom>
            <a:noFill/>
            <a:ln w="38100">
              <a:solidFill>
                <a:srgbClr val="008080"/>
              </a:solidFill>
              <a:round/>
              <a:headEnd/>
              <a:tailEnd/>
            </a:ln>
            <a:effectLst/>
          </p:spPr>
          <p:txBody>
            <a:bodyPr/>
            <a:lstStyle/>
            <a:p>
              <a:endParaRPr lang="en-US"/>
            </a:p>
          </p:txBody>
        </p:sp>
        <p:sp>
          <p:nvSpPr>
            <p:cNvPr id="297411" name="Line 451"/>
            <p:cNvSpPr>
              <a:spLocks noChangeShapeType="1"/>
            </p:cNvSpPr>
            <p:nvPr/>
          </p:nvSpPr>
          <p:spPr bwMode="auto">
            <a:xfrm>
              <a:off x="3344" y="2336"/>
              <a:ext cx="54" cy="1"/>
            </a:xfrm>
            <a:prstGeom prst="line">
              <a:avLst/>
            </a:prstGeom>
            <a:noFill/>
            <a:ln w="38100">
              <a:solidFill>
                <a:srgbClr val="008080"/>
              </a:solidFill>
              <a:round/>
              <a:headEnd/>
              <a:tailEnd/>
            </a:ln>
            <a:effectLst/>
          </p:spPr>
          <p:txBody>
            <a:bodyPr/>
            <a:lstStyle/>
            <a:p>
              <a:endParaRPr lang="en-US"/>
            </a:p>
          </p:txBody>
        </p:sp>
        <p:sp>
          <p:nvSpPr>
            <p:cNvPr id="297412" name="Line 452"/>
            <p:cNvSpPr>
              <a:spLocks noChangeShapeType="1"/>
            </p:cNvSpPr>
            <p:nvPr/>
          </p:nvSpPr>
          <p:spPr bwMode="auto">
            <a:xfrm>
              <a:off x="3398" y="2336"/>
              <a:ext cx="54" cy="1"/>
            </a:xfrm>
            <a:prstGeom prst="line">
              <a:avLst/>
            </a:prstGeom>
            <a:noFill/>
            <a:ln w="38100">
              <a:solidFill>
                <a:srgbClr val="008080"/>
              </a:solidFill>
              <a:round/>
              <a:headEnd/>
              <a:tailEnd/>
            </a:ln>
            <a:effectLst/>
          </p:spPr>
          <p:txBody>
            <a:bodyPr/>
            <a:lstStyle/>
            <a:p>
              <a:endParaRPr lang="en-US"/>
            </a:p>
          </p:txBody>
        </p:sp>
        <p:sp>
          <p:nvSpPr>
            <p:cNvPr id="297413" name="Line 453"/>
            <p:cNvSpPr>
              <a:spLocks noChangeShapeType="1"/>
            </p:cNvSpPr>
            <p:nvPr/>
          </p:nvSpPr>
          <p:spPr bwMode="auto">
            <a:xfrm>
              <a:off x="3452" y="2336"/>
              <a:ext cx="54" cy="1"/>
            </a:xfrm>
            <a:prstGeom prst="line">
              <a:avLst/>
            </a:prstGeom>
            <a:noFill/>
            <a:ln w="38100">
              <a:solidFill>
                <a:srgbClr val="008080"/>
              </a:solidFill>
              <a:round/>
              <a:headEnd/>
              <a:tailEnd/>
            </a:ln>
            <a:effectLst/>
          </p:spPr>
          <p:txBody>
            <a:bodyPr/>
            <a:lstStyle/>
            <a:p>
              <a:endParaRPr lang="en-US"/>
            </a:p>
          </p:txBody>
        </p:sp>
        <p:sp>
          <p:nvSpPr>
            <p:cNvPr id="297414" name="Line 454"/>
            <p:cNvSpPr>
              <a:spLocks noChangeShapeType="1"/>
            </p:cNvSpPr>
            <p:nvPr/>
          </p:nvSpPr>
          <p:spPr bwMode="auto">
            <a:xfrm>
              <a:off x="3506" y="2336"/>
              <a:ext cx="54" cy="1"/>
            </a:xfrm>
            <a:prstGeom prst="line">
              <a:avLst/>
            </a:prstGeom>
            <a:noFill/>
            <a:ln w="38100">
              <a:solidFill>
                <a:srgbClr val="008080"/>
              </a:solidFill>
              <a:round/>
              <a:headEnd/>
              <a:tailEnd/>
            </a:ln>
            <a:effectLst/>
          </p:spPr>
          <p:txBody>
            <a:bodyPr/>
            <a:lstStyle/>
            <a:p>
              <a:endParaRPr lang="en-US"/>
            </a:p>
          </p:txBody>
        </p:sp>
        <p:sp>
          <p:nvSpPr>
            <p:cNvPr id="297415" name="Line 455"/>
            <p:cNvSpPr>
              <a:spLocks noChangeShapeType="1"/>
            </p:cNvSpPr>
            <p:nvPr/>
          </p:nvSpPr>
          <p:spPr bwMode="auto">
            <a:xfrm>
              <a:off x="3560" y="2336"/>
              <a:ext cx="54" cy="1"/>
            </a:xfrm>
            <a:prstGeom prst="line">
              <a:avLst/>
            </a:prstGeom>
            <a:noFill/>
            <a:ln w="38100">
              <a:solidFill>
                <a:srgbClr val="008080"/>
              </a:solidFill>
              <a:round/>
              <a:headEnd/>
              <a:tailEnd/>
            </a:ln>
            <a:effectLst/>
          </p:spPr>
          <p:txBody>
            <a:bodyPr/>
            <a:lstStyle/>
            <a:p>
              <a:endParaRPr lang="en-US"/>
            </a:p>
          </p:txBody>
        </p:sp>
        <p:sp>
          <p:nvSpPr>
            <p:cNvPr id="297416" name="Line 456"/>
            <p:cNvSpPr>
              <a:spLocks noChangeShapeType="1"/>
            </p:cNvSpPr>
            <p:nvPr/>
          </p:nvSpPr>
          <p:spPr bwMode="auto">
            <a:xfrm>
              <a:off x="3614" y="2336"/>
              <a:ext cx="48" cy="1"/>
            </a:xfrm>
            <a:prstGeom prst="line">
              <a:avLst/>
            </a:prstGeom>
            <a:noFill/>
            <a:ln w="38100">
              <a:solidFill>
                <a:srgbClr val="008080"/>
              </a:solidFill>
              <a:round/>
              <a:headEnd/>
              <a:tailEnd/>
            </a:ln>
            <a:effectLst/>
          </p:spPr>
          <p:txBody>
            <a:bodyPr/>
            <a:lstStyle/>
            <a:p>
              <a:endParaRPr lang="en-US"/>
            </a:p>
          </p:txBody>
        </p:sp>
        <p:sp>
          <p:nvSpPr>
            <p:cNvPr id="297417" name="Line 457"/>
            <p:cNvSpPr>
              <a:spLocks noChangeShapeType="1"/>
            </p:cNvSpPr>
            <p:nvPr/>
          </p:nvSpPr>
          <p:spPr bwMode="auto">
            <a:xfrm>
              <a:off x="3662" y="2336"/>
              <a:ext cx="54" cy="1"/>
            </a:xfrm>
            <a:prstGeom prst="line">
              <a:avLst/>
            </a:prstGeom>
            <a:noFill/>
            <a:ln w="38100">
              <a:solidFill>
                <a:srgbClr val="008080"/>
              </a:solidFill>
              <a:round/>
              <a:headEnd/>
              <a:tailEnd/>
            </a:ln>
            <a:effectLst/>
          </p:spPr>
          <p:txBody>
            <a:bodyPr/>
            <a:lstStyle/>
            <a:p>
              <a:endParaRPr lang="en-US"/>
            </a:p>
          </p:txBody>
        </p:sp>
        <p:sp>
          <p:nvSpPr>
            <p:cNvPr id="297418" name="Line 458"/>
            <p:cNvSpPr>
              <a:spLocks noChangeShapeType="1"/>
            </p:cNvSpPr>
            <p:nvPr/>
          </p:nvSpPr>
          <p:spPr bwMode="auto">
            <a:xfrm>
              <a:off x="3716" y="2336"/>
              <a:ext cx="54" cy="1"/>
            </a:xfrm>
            <a:prstGeom prst="line">
              <a:avLst/>
            </a:prstGeom>
            <a:noFill/>
            <a:ln w="38100">
              <a:solidFill>
                <a:srgbClr val="008080"/>
              </a:solidFill>
              <a:round/>
              <a:headEnd/>
              <a:tailEnd/>
            </a:ln>
            <a:effectLst/>
          </p:spPr>
          <p:txBody>
            <a:bodyPr/>
            <a:lstStyle/>
            <a:p>
              <a:endParaRPr lang="en-US"/>
            </a:p>
          </p:txBody>
        </p:sp>
        <p:sp>
          <p:nvSpPr>
            <p:cNvPr id="297419" name="Line 459"/>
            <p:cNvSpPr>
              <a:spLocks noChangeShapeType="1"/>
            </p:cNvSpPr>
            <p:nvPr/>
          </p:nvSpPr>
          <p:spPr bwMode="auto">
            <a:xfrm>
              <a:off x="3770" y="2336"/>
              <a:ext cx="54" cy="1"/>
            </a:xfrm>
            <a:prstGeom prst="line">
              <a:avLst/>
            </a:prstGeom>
            <a:noFill/>
            <a:ln w="38100">
              <a:solidFill>
                <a:srgbClr val="008080"/>
              </a:solidFill>
              <a:round/>
              <a:headEnd/>
              <a:tailEnd/>
            </a:ln>
            <a:effectLst/>
          </p:spPr>
          <p:txBody>
            <a:bodyPr/>
            <a:lstStyle/>
            <a:p>
              <a:endParaRPr lang="en-US"/>
            </a:p>
          </p:txBody>
        </p:sp>
        <p:sp>
          <p:nvSpPr>
            <p:cNvPr id="297420" name="Line 460"/>
            <p:cNvSpPr>
              <a:spLocks noChangeShapeType="1"/>
            </p:cNvSpPr>
            <p:nvPr/>
          </p:nvSpPr>
          <p:spPr bwMode="auto">
            <a:xfrm>
              <a:off x="3824" y="2336"/>
              <a:ext cx="54" cy="1"/>
            </a:xfrm>
            <a:prstGeom prst="line">
              <a:avLst/>
            </a:prstGeom>
            <a:noFill/>
            <a:ln w="38100">
              <a:solidFill>
                <a:srgbClr val="008080"/>
              </a:solidFill>
              <a:round/>
              <a:headEnd/>
              <a:tailEnd/>
            </a:ln>
            <a:effectLst/>
          </p:spPr>
          <p:txBody>
            <a:bodyPr/>
            <a:lstStyle/>
            <a:p>
              <a:endParaRPr lang="en-US"/>
            </a:p>
          </p:txBody>
        </p:sp>
        <p:sp>
          <p:nvSpPr>
            <p:cNvPr id="297421" name="Line 461"/>
            <p:cNvSpPr>
              <a:spLocks noChangeShapeType="1"/>
            </p:cNvSpPr>
            <p:nvPr/>
          </p:nvSpPr>
          <p:spPr bwMode="auto">
            <a:xfrm>
              <a:off x="3878" y="2336"/>
              <a:ext cx="54" cy="1"/>
            </a:xfrm>
            <a:prstGeom prst="line">
              <a:avLst/>
            </a:prstGeom>
            <a:noFill/>
            <a:ln w="38100">
              <a:solidFill>
                <a:srgbClr val="008080"/>
              </a:solidFill>
              <a:round/>
              <a:headEnd/>
              <a:tailEnd/>
            </a:ln>
            <a:effectLst/>
          </p:spPr>
          <p:txBody>
            <a:bodyPr/>
            <a:lstStyle/>
            <a:p>
              <a:endParaRPr lang="en-US"/>
            </a:p>
          </p:txBody>
        </p:sp>
        <p:sp>
          <p:nvSpPr>
            <p:cNvPr id="297422" name="Line 462"/>
            <p:cNvSpPr>
              <a:spLocks noChangeShapeType="1"/>
            </p:cNvSpPr>
            <p:nvPr/>
          </p:nvSpPr>
          <p:spPr bwMode="auto">
            <a:xfrm>
              <a:off x="3932" y="2336"/>
              <a:ext cx="54" cy="1"/>
            </a:xfrm>
            <a:prstGeom prst="line">
              <a:avLst/>
            </a:prstGeom>
            <a:noFill/>
            <a:ln w="38100">
              <a:solidFill>
                <a:srgbClr val="008080"/>
              </a:solidFill>
              <a:round/>
              <a:headEnd/>
              <a:tailEnd/>
            </a:ln>
            <a:effectLst/>
          </p:spPr>
          <p:txBody>
            <a:bodyPr/>
            <a:lstStyle/>
            <a:p>
              <a:endParaRPr lang="en-US"/>
            </a:p>
          </p:txBody>
        </p:sp>
        <p:sp>
          <p:nvSpPr>
            <p:cNvPr id="297423" name="Line 463"/>
            <p:cNvSpPr>
              <a:spLocks noChangeShapeType="1"/>
            </p:cNvSpPr>
            <p:nvPr/>
          </p:nvSpPr>
          <p:spPr bwMode="auto">
            <a:xfrm>
              <a:off x="3986" y="2336"/>
              <a:ext cx="48" cy="1"/>
            </a:xfrm>
            <a:prstGeom prst="line">
              <a:avLst/>
            </a:prstGeom>
            <a:noFill/>
            <a:ln w="38100">
              <a:solidFill>
                <a:srgbClr val="008080"/>
              </a:solidFill>
              <a:round/>
              <a:headEnd/>
              <a:tailEnd/>
            </a:ln>
            <a:effectLst/>
          </p:spPr>
          <p:txBody>
            <a:bodyPr/>
            <a:lstStyle/>
            <a:p>
              <a:endParaRPr lang="en-US"/>
            </a:p>
          </p:txBody>
        </p:sp>
        <p:sp>
          <p:nvSpPr>
            <p:cNvPr id="297424" name="Line 464"/>
            <p:cNvSpPr>
              <a:spLocks noChangeShapeType="1"/>
            </p:cNvSpPr>
            <p:nvPr/>
          </p:nvSpPr>
          <p:spPr bwMode="auto">
            <a:xfrm>
              <a:off x="4034" y="2336"/>
              <a:ext cx="54" cy="1"/>
            </a:xfrm>
            <a:prstGeom prst="line">
              <a:avLst/>
            </a:prstGeom>
            <a:noFill/>
            <a:ln w="38100">
              <a:solidFill>
                <a:srgbClr val="008080"/>
              </a:solidFill>
              <a:round/>
              <a:headEnd/>
              <a:tailEnd/>
            </a:ln>
            <a:effectLst/>
          </p:spPr>
          <p:txBody>
            <a:bodyPr/>
            <a:lstStyle/>
            <a:p>
              <a:endParaRPr lang="en-US"/>
            </a:p>
          </p:txBody>
        </p:sp>
        <p:sp>
          <p:nvSpPr>
            <p:cNvPr id="297425" name="Line 465"/>
            <p:cNvSpPr>
              <a:spLocks noChangeShapeType="1"/>
            </p:cNvSpPr>
            <p:nvPr/>
          </p:nvSpPr>
          <p:spPr bwMode="auto">
            <a:xfrm>
              <a:off x="4088" y="2336"/>
              <a:ext cx="54" cy="1"/>
            </a:xfrm>
            <a:prstGeom prst="line">
              <a:avLst/>
            </a:prstGeom>
            <a:noFill/>
            <a:ln w="38100">
              <a:solidFill>
                <a:srgbClr val="008080"/>
              </a:solidFill>
              <a:round/>
              <a:headEnd/>
              <a:tailEnd/>
            </a:ln>
            <a:effectLst/>
          </p:spPr>
          <p:txBody>
            <a:bodyPr/>
            <a:lstStyle/>
            <a:p>
              <a:endParaRPr lang="en-US"/>
            </a:p>
          </p:txBody>
        </p:sp>
        <p:sp>
          <p:nvSpPr>
            <p:cNvPr id="297426" name="Line 466"/>
            <p:cNvSpPr>
              <a:spLocks noChangeShapeType="1"/>
            </p:cNvSpPr>
            <p:nvPr/>
          </p:nvSpPr>
          <p:spPr bwMode="auto">
            <a:xfrm>
              <a:off x="4142" y="2336"/>
              <a:ext cx="54" cy="1"/>
            </a:xfrm>
            <a:prstGeom prst="line">
              <a:avLst/>
            </a:prstGeom>
            <a:noFill/>
            <a:ln w="38100">
              <a:solidFill>
                <a:srgbClr val="008080"/>
              </a:solidFill>
              <a:round/>
              <a:headEnd/>
              <a:tailEnd/>
            </a:ln>
            <a:effectLst/>
          </p:spPr>
          <p:txBody>
            <a:bodyPr/>
            <a:lstStyle/>
            <a:p>
              <a:endParaRPr lang="en-US"/>
            </a:p>
          </p:txBody>
        </p:sp>
        <p:sp>
          <p:nvSpPr>
            <p:cNvPr id="297427" name="Line 467"/>
            <p:cNvSpPr>
              <a:spLocks noChangeShapeType="1"/>
            </p:cNvSpPr>
            <p:nvPr/>
          </p:nvSpPr>
          <p:spPr bwMode="auto">
            <a:xfrm>
              <a:off x="4196" y="2336"/>
              <a:ext cx="54" cy="1"/>
            </a:xfrm>
            <a:prstGeom prst="line">
              <a:avLst/>
            </a:prstGeom>
            <a:noFill/>
            <a:ln w="38100">
              <a:solidFill>
                <a:srgbClr val="008080"/>
              </a:solidFill>
              <a:round/>
              <a:headEnd/>
              <a:tailEnd/>
            </a:ln>
            <a:effectLst/>
          </p:spPr>
          <p:txBody>
            <a:bodyPr/>
            <a:lstStyle/>
            <a:p>
              <a:endParaRPr lang="en-US"/>
            </a:p>
          </p:txBody>
        </p:sp>
        <p:sp>
          <p:nvSpPr>
            <p:cNvPr id="297428" name="Line 468"/>
            <p:cNvSpPr>
              <a:spLocks noChangeShapeType="1"/>
            </p:cNvSpPr>
            <p:nvPr/>
          </p:nvSpPr>
          <p:spPr bwMode="auto">
            <a:xfrm>
              <a:off x="4250" y="2336"/>
              <a:ext cx="54" cy="1"/>
            </a:xfrm>
            <a:prstGeom prst="line">
              <a:avLst/>
            </a:prstGeom>
            <a:noFill/>
            <a:ln w="38100">
              <a:solidFill>
                <a:srgbClr val="008080"/>
              </a:solidFill>
              <a:round/>
              <a:headEnd/>
              <a:tailEnd/>
            </a:ln>
            <a:effectLst/>
          </p:spPr>
          <p:txBody>
            <a:bodyPr/>
            <a:lstStyle/>
            <a:p>
              <a:endParaRPr lang="en-US"/>
            </a:p>
          </p:txBody>
        </p:sp>
        <p:sp>
          <p:nvSpPr>
            <p:cNvPr id="297429" name="Line 469"/>
            <p:cNvSpPr>
              <a:spLocks noChangeShapeType="1"/>
            </p:cNvSpPr>
            <p:nvPr/>
          </p:nvSpPr>
          <p:spPr bwMode="auto">
            <a:xfrm>
              <a:off x="4304" y="2336"/>
              <a:ext cx="54" cy="1"/>
            </a:xfrm>
            <a:prstGeom prst="line">
              <a:avLst/>
            </a:prstGeom>
            <a:noFill/>
            <a:ln w="38100">
              <a:solidFill>
                <a:srgbClr val="008080"/>
              </a:solidFill>
              <a:round/>
              <a:headEnd/>
              <a:tailEnd/>
            </a:ln>
            <a:effectLst/>
          </p:spPr>
          <p:txBody>
            <a:bodyPr/>
            <a:lstStyle/>
            <a:p>
              <a:endParaRPr lang="en-US"/>
            </a:p>
          </p:txBody>
        </p:sp>
        <p:sp>
          <p:nvSpPr>
            <p:cNvPr id="297430" name="Line 470"/>
            <p:cNvSpPr>
              <a:spLocks noChangeShapeType="1"/>
            </p:cNvSpPr>
            <p:nvPr/>
          </p:nvSpPr>
          <p:spPr bwMode="auto">
            <a:xfrm>
              <a:off x="4358" y="2336"/>
              <a:ext cx="48" cy="1"/>
            </a:xfrm>
            <a:prstGeom prst="line">
              <a:avLst/>
            </a:prstGeom>
            <a:noFill/>
            <a:ln w="38100">
              <a:solidFill>
                <a:srgbClr val="008080"/>
              </a:solidFill>
              <a:round/>
              <a:headEnd/>
              <a:tailEnd/>
            </a:ln>
            <a:effectLst/>
          </p:spPr>
          <p:txBody>
            <a:bodyPr/>
            <a:lstStyle/>
            <a:p>
              <a:endParaRPr lang="en-US"/>
            </a:p>
          </p:txBody>
        </p:sp>
        <p:sp>
          <p:nvSpPr>
            <p:cNvPr id="297431" name="Line 471"/>
            <p:cNvSpPr>
              <a:spLocks noChangeShapeType="1"/>
            </p:cNvSpPr>
            <p:nvPr/>
          </p:nvSpPr>
          <p:spPr bwMode="auto">
            <a:xfrm>
              <a:off x="4406" y="2336"/>
              <a:ext cx="54" cy="1"/>
            </a:xfrm>
            <a:prstGeom prst="line">
              <a:avLst/>
            </a:prstGeom>
            <a:noFill/>
            <a:ln w="38100">
              <a:solidFill>
                <a:srgbClr val="008080"/>
              </a:solidFill>
              <a:round/>
              <a:headEnd/>
              <a:tailEnd/>
            </a:ln>
            <a:effectLst/>
          </p:spPr>
          <p:txBody>
            <a:bodyPr/>
            <a:lstStyle/>
            <a:p>
              <a:endParaRPr lang="en-US"/>
            </a:p>
          </p:txBody>
        </p:sp>
        <p:sp>
          <p:nvSpPr>
            <p:cNvPr id="297432" name="Line 472"/>
            <p:cNvSpPr>
              <a:spLocks noChangeShapeType="1"/>
            </p:cNvSpPr>
            <p:nvPr/>
          </p:nvSpPr>
          <p:spPr bwMode="auto">
            <a:xfrm>
              <a:off x="4460" y="2336"/>
              <a:ext cx="54" cy="1"/>
            </a:xfrm>
            <a:prstGeom prst="line">
              <a:avLst/>
            </a:prstGeom>
            <a:noFill/>
            <a:ln w="38100">
              <a:solidFill>
                <a:srgbClr val="008080"/>
              </a:solidFill>
              <a:round/>
              <a:headEnd/>
              <a:tailEnd/>
            </a:ln>
            <a:effectLst/>
          </p:spPr>
          <p:txBody>
            <a:bodyPr/>
            <a:lstStyle/>
            <a:p>
              <a:endParaRPr lang="en-US"/>
            </a:p>
          </p:txBody>
        </p:sp>
        <p:sp>
          <p:nvSpPr>
            <p:cNvPr id="297433" name="Line 473"/>
            <p:cNvSpPr>
              <a:spLocks noChangeShapeType="1"/>
            </p:cNvSpPr>
            <p:nvPr/>
          </p:nvSpPr>
          <p:spPr bwMode="auto">
            <a:xfrm>
              <a:off x="4514" y="2336"/>
              <a:ext cx="54" cy="1"/>
            </a:xfrm>
            <a:prstGeom prst="line">
              <a:avLst/>
            </a:prstGeom>
            <a:noFill/>
            <a:ln w="38100">
              <a:solidFill>
                <a:srgbClr val="008080"/>
              </a:solidFill>
              <a:round/>
              <a:headEnd/>
              <a:tailEnd/>
            </a:ln>
            <a:effectLst/>
          </p:spPr>
          <p:txBody>
            <a:bodyPr/>
            <a:lstStyle/>
            <a:p>
              <a:endParaRPr lang="en-US"/>
            </a:p>
          </p:txBody>
        </p:sp>
        <p:sp>
          <p:nvSpPr>
            <p:cNvPr id="297434" name="Line 474"/>
            <p:cNvSpPr>
              <a:spLocks noChangeShapeType="1"/>
            </p:cNvSpPr>
            <p:nvPr/>
          </p:nvSpPr>
          <p:spPr bwMode="auto">
            <a:xfrm>
              <a:off x="4568" y="2336"/>
              <a:ext cx="54" cy="1"/>
            </a:xfrm>
            <a:prstGeom prst="line">
              <a:avLst/>
            </a:prstGeom>
            <a:noFill/>
            <a:ln w="38100">
              <a:solidFill>
                <a:srgbClr val="008080"/>
              </a:solidFill>
              <a:round/>
              <a:headEnd/>
              <a:tailEnd/>
            </a:ln>
            <a:effectLst/>
          </p:spPr>
          <p:txBody>
            <a:bodyPr/>
            <a:lstStyle/>
            <a:p>
              <a:endParaRPr lang="en-US"/>
            </a:p>
          </p:txBody>
        </p:sp>
        <p:sp>
          <p:nvSpPr>
            <p:cNvPr id="297435" name="Line 475"/>
            <p:cNvSpPr>
              <a:spLocks noChangeShapeType="1"/>
            </p:cNvSpPr>
            <p:nvPr/>
          </p:nvSpPr>
          <p:spPr bwMode="auto">
            <a:xfrm>
              <a:off x="1537" y="1976"/>
              <a:ext cx="54" cy="48"/>
            </a:xfrm>
            <a:prstGeom prst="line">
              <a:avLst/>
            </a:prstGeom>
            <a:noFill/>
            <a:ln w="38100">
              <a:solidFill>
                <a:srgbClr val="0000FF"/>
              </a:solidFill>
              <a:round/>
              <a:headEnd/>
              <a:tailEnd/>
            </a:ln>
            <a:effectLst/>
          </p:spPr>
          <p:txBody>
            <a:bodyPr/>
            <a:lstStyle/>
            <a:p>
              <a:endParaRPr lang="en-US"/>
            </a:p>
          </p:txBody>
        </p:sp>
        <p:sp>
          <p:nvSpPr>
            <p:cNvPr id="297436" name="Line 476"/>
            <p:cNvSpPr>
              <a:spLocks noChangeShapeType="1"/>
            </p:cNvSpPr>
            <p:nvPr/>
          </p:nvSpPr>
          <p:spPr bwMode="auto">
            <a:xfrm>
              <a:off x="1591" y="2024"/>
              <a:ext cx="54" cy="42"/>
            </a:xfrm>
            <a:prstGeom prst="line">
              <a:avLst/>
            </a:prstGeom>
            <a:noFill/>
            <a:ln w="38100">
              <a:solidFill>
                <a:srgbClr val="0000FF"/>
              </a:solidFill>
              <a:round/>
              <a:headEnd/>
              <a:tailEnd/>
            </a:ln>
            <a:effectLst/>
          </p:spPr>
          <p:txBody>
            <a:bodyPr/>
            <a:lstStyle/>
            <a:p>
              <a:endParaRPr lang="en-US"/>
            </a:p>
          </p:txBody>
        </p:sp>
        <p:sp>
          <p:nvSpPr>
            <p:cNvPr id="297437" name="Line 477"/>
            <p:cNvSpPr>
              <a:spLocks noChangeShapeType="1"/>
            </p:cNvSpPr>
            <p:nvPr/>
          </p:nvSpPr>
          <p:spPr bwMode="auto">
            <a:xfrm>
              <a:off x="1645" y="2066"/>
              <a:ext cx="54" cy="36"/>
            </a:xfrm>
            <a:prstGeom prst="line">
              <a:avLst/>
            </a:prstGeom>
            <a:noFill/>
            <a:ln w="38100">
              <a:solidFill>
                <a:srgbClr val="0000FF"/>
              </a:solidFill>
              <a:round/>
              <a:headEnd/>
              <a:tailEnd/>
            </a:ln>
            <a:effectLst/>
          </p:spPr>
          <p:txBody>
            <a:bodyPr/>
            <a:lstStyle/>
            <a:p>
              <a:endParaRPr lang="en-US"/>
            </a:p>
          </p:txBody>
        </p:sp>
        <p:sp>
          <p:nvSpPr>
            <p:cNvPr id="297438" name="Freeform 478"/>
            <p:cNvSpPr>
              <a:spLocks/>
            </p:cNvSpPr>
            <p:nvPr/>
          </p:nvSpPr>
          <p:spPr bwMode="auto">
            <a:xfrm>
              <a:off x="1699" y="2102"/>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0000FF"/>
              </a:solidFill>
              <a:prstDash val="solid"/>
              <a:round/>
              <a:headEnd/>
              <a:tailEnd/>
            </a:ln>
            <a:effectLst/>
          </p:spPr>
          <p:txBody>
            <a:bodyPr/>
            <a:lstStyle/>
            <a:p>
              <a:endParaRPr lang="en-US"/>
            </a:p>
          </p:txBody>
        </p:sp>
        <p:sp>
          <p:nvSpPr>
            <p:cNvPr id="297439" name="Freeform 479"/>
            <p:cNvSpPr>
              <a:spLocks/>
            </p:cNvSpPr>
            <p:nvPr/>
          </p:nvSpPr>
          <p:spPr bwMode="auto">
            <a:xfrm>
              <a:off x="1753" y="2144"/>
              <a:ext cx="54" cy="30"/>
            </a:xfrm>
            <a:custGeom>
              <a:avLst/>
              <a:gdLst/>
              <a:ahLst/>
              <a:cxnLst>
                <a:cxn ang="0">
                  <a:pos x="0" y="0"/>
                </a:cxn>
                <a:cxn ang="0">
                  <a:pos x="30" y="18"/>
                </a:cxn>
                <a:cxn ang="0">
                  <a:pos x="54" y="30"/>
                </a:cxn>
              </a:cxnLst>
              <a:rect l="0" t="0" r="r" b="b"/>
              <a:pathLst>
                <a:path w="54" h="30">
                  <a:moveTo>
                    <a:pt x="0" y="0"/>
                  </a:moveTo>
                  <a:lnTo>
                    <a:pt x="30" y="18"/>
                  </a:lnTo>
                  <a:lnTo>
                    <a:pt x="54" y="30"/>
                  </a:lnTo>
                </a:path>
              </a:pathLst>
            </a:custGeom>
            <a:noFill/>
            <a:ln w="38100" cmpd="sng">
              <a:solidFill>
                <a:srgbClr val="0000FF"/>
              </a:solidFill>
              <a:prstDash val="solid"/>
              <a:round/>
              <a:headEnd/>
              <a:tailEnd/>
            </a:ln>
            <a:effectLst/>
          </p:spPr>
          <p:txBody>
            <a:bodyPr/>
            <a:lstStyle/>
            <a:p>
              <a:endParaRPr lang="en-US"/>
            </a:p>
          </p:txBody>
        </p:sp>
        <p:sp>
          <p:nvSpPr>
            <p:cNvPr id="297440" name="Line 480"/>
            <p:cNvSpPr>
              <a:spLocks noChangeShapeType="1"/>
            </p:cNvSpPr>
            <p:nvPr/>
          </p:nvSpPr>
          <p:spPr bwMode="auto">
            <a:xfrm>
              <a:off x="1807" y="2174"/>
              <a:ext cx="48" cy="30"/>
            </a:xfrm>
            <a:prstGeom prst="line">
              <a:avLst/>
            </a:prstGeom>
            <a:noFill/>
            <a:ln w="38100">
              <a:solidFill>
                <a:srgbClr val="0000FF"/>
              </a:solidFill>
              <a:round/>
              <a:headEnd/>
              <a:tailEnd/>
            </a:ln>
            <a:effectLst/>
          </p:spPr>
          <p:txBody>
            <a:bodyPr/>
            <a:lstStyle/>
            <a:p>
              <a:endParaRPr lang="en-US"/>
            </a:p>
          </p:txBody>
        </p:sp>
        <p:sp>
          <p:nvSpPr>
            <p:cNvPr id="297441" name="Line 481"/>
            <p:cNvSpPr>
              <a:spLocks noChangeShapeType="1"/>
            </p:cNvSpPr>
            <p:nvPr/>
          </p:nvSpPr>
          <p:spPr bwMode="auto">
            <a:xfrm>
              <a:off x="1855" y="2204"/>
              <a:ext cx="54" cy="30"/>
            </a:xfrm>
            <a:prstGeom prst="line">
              <a:avLst/>
            </a:prstGeom>
            <a:noFill/>
            <a:ln w="38100">
              <a:solidFill>
                <a:srgbClr val="0000FF"/>
              </a:solidFill>
              <a:round/>
              <a:headEnd/>
              <a:tailEnd/>
            </a:ln>
            <a:effectLst/>
          </p:spPr>
          <p:txBody>
            <a:bodyPr/>
            <a:lstStyle/>
            <a:p>
              <a:endParaRPr lang="en-US"/>
            </a:p>
          </p:txBody>
        </p:sp>
        <p:sp>
          <p:nvSpPr>
            <p:cNvPr id="297442" name="Line 482"/>
            <p:cNvSpPr>
              <a:spLocks noChangeShapeType="1"/>
            </p:cNvSpPr>
            <p:nvPr/>
          </p:nvSpPr>
          <p:spPr bwMode="auto">
            <a:xfrm>
              <a:off x="1909" y="2234"/>
              <a:ext cx="54" cy="24"/>
            </a:xfrm>
            <a:prstGeom prst="line">
              <a:avLst/>
            </a:prstGeom>
            <a:noFill/>
            <a:ln w="38100">
              <a:solidFill>
                <a:srgbClr val="0000FF"/>
              </a:solidFill>
              <a:round/>
              <a:headEnd/>
              <a:tailEnd/>
            </a:ln>
            <a:effectLst/>
          </p:spPr>
          <p:txBody>
            <a:bodyPr/>
            <a:lstStyle/>
            <a:p>
              <a:endParaRPr lang="en-US"/>
            </a:p>
          </p:txBody>
        </p:sp>
        <p:sp>
          <p:nvSpPr>
            <p:cNvPr id="297443" name="Line 483"/>
            <p:cNvSpPr>
              <a:spLocks noChangeShapeType="1"/>
            </p:cNvSpPr>
            <p:nvPr/>
          </p:nvSpPr>
          <p:spPr bwMode="auto">
            <a:xfrm>
              <a:off x="1963" y="2258"/>
              <a:ext cx="54" cy="18"/>
            </a:xfrm>
            <a:prstGeom prst="line">
              <a:avLst/>
            </a:prstGeom>
            <a:noFill/>
            <a:ln w="38100">
              <a:solidFill>
                <a:srgbClr val="0000FF"/>
              </a:solidFill>
              <a:round/>
              <a:headEnd/>
              <a:tailEnd/>
            </a:ln>
            <a:effectLst/>
          </p:spPr>
          <p:txBody>
            <a:bodyPr/>
            <a:lstStyle/>
            <a:p>
              <a:endParaRPr lang="en-US"/>
            </a:p>
          </p:txBody>
        </p:sp>
        <p:sp>
          <p:nvSpPr>
            <p:cNvPr id="297444" name="Line 484"/>
            <p:cNvSpPr>
              <a:spLocks noChangeShapeType="1"/>
            </p:cNvSpPr>
            <p:nvPr/>
          </p:nvSpPr>
          <p:spPr bwMode="auto">
            <a:xfrm>
              <a:off x="2017" y="2276"/>
              <a:ext cx="54" cy="18"/>
            </a:xfrm>
            <a:prstGeom prst="line">
              <a:avLst/>
            </a:prstGeom>
            <a:noFill/>
            <a:ln w="38100">
              <a:solidFill>
                <a:srgbClr val="0000FF"/>
              </a:solidFill>
              <a:round/>
              <a:headEnd/>
              <a:tailEnd/>
            </a:ln>
            <a:effectLst/>
          </p:spPr>
          <p:txBody>
            <a:bodyPr/>
            <a:lstStyle/>
            <a:p>
              <a:endParaRPr lang="en-US"/>
            </a:p>
          </p:txBody>
        </p:sp>
        <p:sp>
          <p:nvSpPr>
            <p:cNvPr id="297445" name="Line 485"/>
            <p:cNvSpPr>
              <a:spLocks noChangeShapeType="1"/>
            </p:cNvSpPr>
            <p:nvPr/>
          </p:nvSpPr>
          <p:spPr bwMode="auto">
            <a:xfrm>
              <a:off x="2071" y="2294"/>
              <a:ext cx="54" cy="18"/>
            </a:xfrm>
            <a:prstGeom prst="line">
              <a:avLst/>
            </a:prstGeom>
            <a:noFill/>
            <a:ln w="38100">
              <a:solidFill>
                <a:srgbClr val="0000FF"/>
              </a:solidFill>
              <a:round/>
              <a:headEnd/>
              <a:tailEnd/>
            </a:ln>
            <a:effectLst/>
          </p:spPr>
          <p:txBody>
            <a:bodyPr/>
            <a:lstStyle/>
            <a:p>
              <a:endParaRPr lang="en-US"/>
            </a:p>
          </p:txBody>
        </p:sp>
        <p:sp>
          <p:nvSpPr>
            <p:cNvPr id="297446" name="Line 486"/>
            <p:cNvSpPr>
              <a:spLocks noChangeShapeType="1"/>
            </p:cNvSpPr>
            <p:nvPr/>
          </p:nvSpPr>
          <p:spPr bwMode="auto">
            <a:xfrm>
              <a:off x="2125" y="2312"/>
              <a:ext cx="54" cy="18"/>
            </a:xfrm>
            <a:prstGeom prst="line">
              <a:avLst/>
            </a:prstGeom>
            <a:noFill/>
            <a:ln w="38100">
              <a:solidFill>
                <a:srgbClr val="0000FF"/>
              </a:solidFill>
              <a:round/>
              <a:headEnd/>
              <a:tailEnd/>
            </a:ln>
            <a:effectLst/>
          </p:spPr>
          <p:txBody>
            <a:bodyPr/>
            <a:lstStyle/>
            <a:p>
              <a:endParaRPr lang="en-US"/>
            </a:p>
          </p:txBody>
        </p:sp>
        <p:sp>
          <p:nvSpPr>
            <p:cNvPr id="297447" name="Line 487"/>
            <p:cNvSpPr>
              <a:spLocks noChangeShapeType="1"/>
            </p:cNvSpPr>
            <p:nvPr/>
          </p:nvSpPr>
          <p:spPr bwMode="auto">
            <a:xfrm>
              <a:off x="2179" y="2330"/>
              <a:ext cx="48" cy="12"/>
            </a:xfrm>
            <a:prstGeom prst="line">
              <a:avLst/>
            </a:prstGeom>
            <a:noFill/>
            <a:ln w="38100">
              <a:solidFill>
                <a:srgbClr val="0000FF"/>
              </a:solidFill>
              <a:round/>
              <a:headEnd/>
              <a:tailEnd/>
            </a:ln>
            <a:effectLst/>
          </p:spPr>
          <p:txBody>
            <a:bodyPr/>
            <a:lstStyle/>
            <a:p>
              <a:endParaRPr lang="en-US"/>
            </a:p>
          </p:txBody>
        </p:sp>
        <p:sp>
          <p:nvSpPr>
            <p:cNvPr id="297448" name="Line 488"/>
            <p:cNvSpPr>
              <a:spLocks noChangeShapeType="1"/>
            </p:cNvSpPr>
            <p:nvPr/>
          </p:nvSpPr>
          <p:spPr bwMode="auto">
            <a:xfrm>
              <a:off x="2227" y="2342"/>
              <a:ext cx="54" cy="12"/>
            </a:xfrm>
            <a:prstGeom prst="line">
              <a:avLst/>
            </a:prstGeom>
            <a:noFill/>
            <a:ln w="38100">
              <a:solidFill>
                <a:srgbClr val="0000FF"/>
              </a:solidFill>
              <a:round/>
              <a:headEnd/>
              <a:tailEnd/>
            </a:ln>
            <a:effectLst/>
          </p:spPr>
          <p:txBody>
            <a:bodyPr/>
            <a:lstStyle/>
            <a:p>
              <a:endParaRPr lang="en-US"/>
            </a:p>
          </p:txBody>
        </p:sp>
        <p:sp>
          <p:nvSpPr>
            <p:cNvPr id="297449" name="Line 489"/>
            <p:cNvSpPr>
              <a:spLocks noChangeShapeType="1"/>
            </p:cNvSpPr>
            <p:nvPr/>
          </p:nvSpPr>
          <p:spPr bwMode="auto">
            <a:xfrm>
              <a:off x="2281" y="2354"/>
              <a:ext cx="54" cy="6"/>
            </a:xfrm>
            <a:prstGeom prst="line">
              <a:avLst/>
            </a:prstGeom>
            <a:noFill/>
            <a:ln w="38100">
              <a:solidFill>
                <a:srgbClr val="0000FF"/>
              </a:solidFill>
              <a:round/>
              <a:headEnd/>
              <a:tailEnd/>
            </a:ln>
            <a:effectLst/>
          </p:spPr>
          <p:txBody>
            <a:bodyPr/>
            <a:lstStyle/>
            <a:p>
              <a:endParaRPr lang="en-US"/>
            </a:p>
          </p:txBody>
        </p:sp>
        <p:sp>
          <p:nvSpPr>
            <p:cNvPr id="297450" name="Line 490"/>
            <p:cNvSpPr>
              <a:spLocks noChangeShapeType="1"/>
            </p:cNvSpPr>
            <p:nvPr/>
          </p:nvSpPr>
          <p:spPr bwMode="auto">
            <a:xfrm>
              <a:off x="2335" y="2360"/>
              <a:ext cx="54" cy="12"/>
            </a:xfrm>
            <a:prstGeom prst="line">
              <a:avLst/>
            </a:prstGeom>
            <a:noFill/>
            <a:ln w="38100">
              <a:solidFill>
                <a:srgbClr val="0000FF"/>
              </a:solidFill>
              <a:round/>
              <a:headEnd/>
              <a:tailEnd/>
            </a:ln>
            <a:effectLst/>
          </p:spPr>
          <p:txBody>
            <a:bodyPr/>
            <a:lstStyle/>
            <a:p>
              <a:endParaRPr lang="en-US"/>
            </a:p>
          </p:txBody>
        </p:sp>
        <p:sp>
          <p:nvSpPr>
            <p:cNvPr id="297451" name="Line 491"/>
            <p:cNvSpPr>
              <a:spLocks noChangeShapeType="1"/>
            </p:cNvSpPr>
            <p:nvPr/>
          </p:nvSpPr>
          <p:spPr bwMode="auto">
            <a:xfrm>
              <a:off x="2389" y="2372"/>
              <a:ext cx="54" cy="6"/>
            </a:xfrm>
            <a:prstGeom prst="line">
              <a:avLst/>
            </a:prstGeom>
            <a:noFill/>
            <a:ln w="38100">
              <a:solidFill>
                <a:srgbClr val="0000FF"/>
              </a:solidFill>
              <a:round/>
              <a:headEnd/>
              <a:tailEnd/>
            </a:ln>
            <a:effectLst/>
          </p:spPr>
          <p:txBody>
            <a:bodyPr/>
            <a:lstStyle/>
            <a:p>
              <a:endParaRPr lang="en-US"/>
            </a:p>
          </p:txBody>
        </p:sp>
        <p:sp>
          <p:nvSpPr>
            <p:cNvPr id="297452" name="Line 492"/>
            <p:cNvSpPr>
              <a:spLocks noChangeShapeType="1"/>
            </p:cNvSpPr>
            <p:nvPr/>
          </p:nvSpPr>
          <p:spPr bwMode="auto">
            <a:xfrm>
              <a:off x="2443" y="2378"/>
              <a:ext cx="54" cy="6"/>
            </a:xfrm>
            <a:prstGeom prst="line">
              <a:avLst/>
            </a:prstGeom>
            <a:noFill/>
            <a:ln w="38100">
              <a:solidFill>
                <a:srgbClr val="0000FF"/>
              </a:solidFill>
              <a:round/>
              <a:headEnd/>
              <a:tailEnd/>
            </a:ln>
            <a:effectLst/>
          </p:spPr>
          <p:txBody>
            <a:bodyPr/>
            <a:lstStyle/>
            <a:p>
              <a:endParaRPr lang="en-US"/>
            </a:p>
          </p:txBody>
        </p:sp>
        <p:sp>
          <p:nvSpPr>
            <p:cNvPr id="297453" name="Line 493"/>
            <p:cNvSpPr>
              <a:spLocks noChangeShapeType="1"/>
            </p:cNvSpPr>
            <p:nvPr/>
          </p:nvSpPr>
          <p:spPr bwMode="auto">
            <a:xfrm>
              <a:off x="2497" y="2384"/>
              <a:ext cx="54" cy="6"/>
            </a:xfrm>
            <a:prstGeom prst="line">
              <a:avLst/>
            </a:prstGeom>
            <a:noFill/>
            <a:ln w="38100">
              <a:solidFill>
                <a:srgbClr val="0000FF"/>
              </a:solidFill>
              <a:round/>
              <a:headEnd/>
              <a:tailEnd/>
            </a:ln>
            <a:effectLst/>
          </p:spPr>
          <p:txBody>
            <a:bodyPr/>
            <a:lstStyle/>
            <a:p>
              <a:endParaRPr lang="en-US"/>
            </a:p>
          </p:txBody>
        </p:sp>
        <p:sp>
          <p:nvSpPr>
            <p:cNvPr id="297454" name="Line 494"/>
            <p:cNvSpPr>
              <a:spLocks noChangeShapeType="1"/>
            </p:cNvSpPr>
            <p:nvPr/>
          </p:nvSpPr>
          <p:spPr bwMode="auto">
            <a:xfrm>
              <a:off x="2551" y="2390"/>
              <a:ext cx="48" cy="6"/>
            </a:xfrm>
            <a:prstGeom prst="line">
              <a:avLst/>
            </a:prstGeom>
            <a:noFill/>
            <a:ln w="38100">
              <a:solidFill>
                <a:srgbClr val="0000FF"/>
              </a:solidFill>
              <a:round/>
              <a:headEnd/>
              <a:tailEnd/>
            </a:ln>
            <a:effectLst/>
          </p:spPr>
          <p:txBody>
            <a:bodyPr/>
            <a:lstStyle/>
            <a:p>
              <a:endParaRPr lang="en-US"/>
            </a:p>
          </p:txBody>
        </p:sp>
        <p:sp>
          <p:nvSpPr>
            <p:cNvPr id="297455" name="Line 495"/>
            <p:cNvSpPr>
              <a:spLocks noChangeShapeType="1"/>
            </p:cNvSpPr>
            <p:nvPr/>
          </p:nvSpPr>
          <p:spPr bwMode="auto">
            <a:xfrm>
              <a:off x="2599" y="2396"/>
              <a:ext cx="54" cy="1"/>
            </a:xfrm>
            <a:prstGeom prst="line">
              <a:avLst/>
            </a:prstGeom>
            <a:noFill/>
            <a:ln w="38100">
              <a:solidFill>
                <a:srgbClr val="0000FF"/>
              </a:solidFill>
              <a:round/>
              <a:headEnd/>
              <a:tailEnd/>
            </a:ln>
            <a:effectLst/>
          </p:spPr>
          <p:txBody>
            <a:bodyPr/>
            <a:lstStyle/>
            <a:p>
              <a:endParaRPr lang="en-US"/>
            </a:p>
          </p:txBody>
        </p:sp>
        <p:sp>
          <p:nvSpPr>
            <p:cNvPr id="297456" name="Freeform 496"/>
            <p:cNvSpPr>
              <a:spLocks/>
            </p:cNvSpPr>
            <p:nvPr/>
          </p:nvSpPr>
          <p:spPr bwMode="auto">
            <a:xfrm>
              <a:off x="2653" y="239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7" name="Line 497"/>
            <p:cNvSpPr>
              <a:spLocks noChangeShapeType="1"/>
            </p:cNvSpPr>
            <p:nvPr/>
          </p:nvSpPr>
          <p:spPr bwMode="auto">
            <a:xfrm>
              <a:off x="2707" y="2402"/>
              <a:ext cx="54" cy="1"/>
            </a:xfrm>
            <a:prstGeom prst="line">
              <a:avLst/>
            </a:prstGeom>
            <a:noFill/>
            <a:ln w="38100">
              <a:solidFill>
                <a:srgbClr val="0000FF"/>
              </a:solidFill>
              <a:round/>
              <a:headEnd/>
              <a:tailEnd/>
            </a:ln>
            <a:effectLst/>
          </p:spPr>
          <p:txBody>
            <a:bodyPr/>
            <a:lstStyle/>
            <a:p>
              <a:endParaRPr lang="en-US"/>
            </a:p>
          </p:txBody>
        </p:sp>
        <p:sp>
          <p:nvSpPr>
            <p:cNvPr id="297458" name="Freeform 498"/>
            <p:cNvSpPr>
              <a:spLocks/>
            </p:cNvSpPr>
            <p:nvPr/>
          </p:nvSpPr>
          <p:spPr bwMode="auto">
            <a:xfrm>
              <a:off x="2761" y="240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00FF"/>
              </a:solidFill>
              <a:prstDash val="solid"/>
              <a:round/>
              <a:headEnd/>
              <a:tailEnd/>
            </a:ln>
            <a:effectLst/>
          </p:spPr>
          <p:txBody>
            <a:bodyPr/>
            <a:lstStyle/>
            <a:p>
              <a:endParaRPr lang="en-US"/>
            </a:p>
          </p:txBody>
        </p:sp>
        <p:sp>
          <p:nvSpPr>
            <p:cNvPr id="297459" name="Line 499"/>
            <p:cNvSpPr>
              <a:spLocks noChangeShapeType="1"/>
            </p:cNvSpPr>
            <p:nvPr/>
          </p:nvSpPr>
          <p:spPr bwMode="auto">
            <a:xfrm>
              <a:off x="2815" y="2408"/>
              <a:ext cx="54" cy="1"/>
            </a:xfrm>
            <a:prstGeom prst="line">
              <a:avLst/>
            </a:prstGeom>
            <a:noFill/>
            <a:ln w="38100">
              <a:solidFill>
                <a:srgbClr val="0000FF"/>
              </a:solidFill>
              <a:round/>
              <a:headEnd/>
              <a:tailEnd/>
            </a:ln>
            <a:effectLst/>
          </p:spPr>
          <p:txBody>
            <a:bodyPr/>
            <a:lstStyle/>
            <a:p>
              <a:endParaRPr lang="en-US"/>
            </a:p>
          </p:txBody>
        </p:sp>
        <p:sp>
          <p:nvSpPr>
            <p:cNvPr id="297460" name="Line 500"/>
            <p:cNvSpPr>
              <a:spLocks noChangeShapeType="1"/>
            </p:cNvSpPr>
            <p:nvPr/>
          </p:nvSpPr>
          <p:spPr bwMode="auto">
            <a:xfrm>
              <a:off x="2869" y="2408"/>
              <a:ext cx="55" cy="1"/>
            </a:xfrm>
            <a:prstGeom prst="line">
              <a:avLst/>
            </a:prstGeom>
            <a:noFill/>
            <a:ln w="38100">
              <a:solidFill>
                <a:srgbClr val="0000FF"/>
              </a:solidFill>
              <a:round/>
              <a:headEnd/>
              <a:tailEnd/>
            </a:ln>
            <a:effectLst/>
          </p:spPr>
          <p:txBody>
            <a:bodyPr/>
            <a:lstStyle/>
            <a:p>
              <a:endParaRPr lang="en-US"/>
            </a:p>
          </p:txBody>
        </p:sp>
        <p:sp>
          <p:nvSpPr>
            <p:cNvPr id="297461" name="Freeform 501"/>
            <p:cNvSpPr>
              <a:spLocks/>
            </p:cNvSpPr>
            <p:nvPr/>
          </p:nvSpPr>
          <p:spPr bwMode="auto">
            <a:xfrm>
              <a:off x="2924" y="2408"/>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2" name="Line 502"/>
            <p:cNvSpPr>
              <a:spLocks noChangeShapeType="1"/>
            </p:cNvSpPr>
            <p:nvPr/>
          </p:nvSpPr>
          <p:spPr bwMode="auto">
            <a:xfrm>
              <a:off x="2972" y="2414"/>
              <a:ext cx="54" cy="1"/>
            </a:xfrm>
            <a:prstGeom prst="line">
              <a:avLst/>
            </a:prstGeom>
            <a:noFill/>
            <a:ln w="38100">
              <a:solidFill>
                <a:srgbClr val="0000FF"/>
              </a:solidFill>
              <a:round/>
              <a:headEnd/>
              <a:tailEnd/>
            </a:ln>
            <a:effectLst/>
          </p:spPr>
          <p:txBody>
            <a:bodyPr/>
            <a:lstStyle/>
            <a:p>
              <a:endParaRPr lang="en-US"/>
            </a:p>
          </p:txBody>
        </p:sp>
        <p:sp>
          <p:nvSpPr>
            <p:cNvPr id="297463" name="Line 503"/>
            <p:cNvSpPr>
              <a:spLocks noChangeShapeType="1"/>
            </p:cNvSpPr>
            <p:nvPr/>
          </p:nvSpPr>
          <p:spPr bwMode="auto">
            <a:xfrm>
              <a:off x="3026" y="2414"/>
              <a:ext cx="54" cy="1"/>
            </a:xfrm>
            <a:prstGeom prst="line">
              <a:avLst/>
            </a:prstGeom>
            <a:noFill/>
            <a:ln w="38100">
              <a:solidFill>
                <a:srgbClr val="0000FF"/>
              </a:solidFill>
              <a:round/>
              <a:headEnd/>
              <a:tailEnd/>
            </a:ln>
            <a:effectLst/>
          </p:spPr>
          <p:txBody>
            <a:bodyPr/>
            <a:lstStyle/>
            <a:p>
              <a:endParaRPr lang="en-US"/>
            </a:p>
          </p:txBody>
        </p:sp>
        <p:sp>
          <p:nvSpPr>
            <p:cNvPr id="297464" name="Line 504"/>
            <p:cNvSpPr>
              <a:spLocks noChangeShapeType="1"/>
            </p:cNvSpPr>
            <p:nvPr/>
          </p:nvSpPr>
          <p:spPr bwMode="auto">
            <a:xfrm>
              <a:off x="3080" y="2414"/>
              <a:ext cx="54" cy="1"/>
            </a:xfrm>
            <a:prstGeom prst="line">
              <a:avLst/>
            </a:prstGeom>
            <a:noFill/>
            <a:ln w="38100">
              <a:solidFill>
                <a:srgbClr val="0000FF"/>
              </a:solidFill>
              <a:round/>
              <a:headEnd/>
              <a:tailEnd/>
            </a:ln>
            <a:effectLst/>
          </p:spPr>
          <p:txBody>
            <a:bodyPr/>
            <a:lstStyle/>
            <a:p>
              <a:endParaRPr lang="en-US"/>
            </a:p>
          </p:txBody>
        </p:sp>
        <p:sp>
          <p:nvSpPr>
            <p:cNvPr id="297465" name="Line 505"/>
            <p:cNvSpPr>
              <a:spLocks noChangeShapeType="1"/>
            </p:cNvSpPr>
            <p:nvPr/>
          </p:nvSpPr>
          <p:spPr bwMode="auto">
            <a:xfrm>
              <a:off x="3134" y="2414"/>
              <a:ext cx="54" cy="1"/>
            </a:xfrm>
            <a:prstGeom prst="line">
              <a:avLst/>
            </a:prstGeom>
            <a:noFill/>
            <a:ln w="38100">
              <a:solidFill>
                <a:srgbClr val="0000FF"/>
              </a:solidFill>
              <a:round/>
              <a:headEnd/>
              <a:tailEnd/>
            </a:ln>
            <a:effectLst/>
          </p:spPr>
          <p:txBody>
            <a:bodyPr/>
            <a:lstStyle/>
            <a:p>
              <a:endParaRPr lang="en-US"/>
            </a:p>
          </p:txBody>
        </p:sp>
        <p:sp>
          <p:nvSpPr>
            <p:cNvPr id="297466" name="Line 506"/>
            <p:cNvSpPr>
              <a:spLocks noChangeShapeType="1"/>
            </p:cNvSpPr>
            <p:nvPr/>
          </p:nvSpPr>
          <p:spPr bwMode="auto">
            <a:xfrm>
              <a:off x="3188" y="2414"/>
              <a:ext cx="54" cy="1"/>
            </a:xfrm>
            <a:prstGeom prst="line">
              <a:avLst/>
            </a:prstGeom>
            <a:noFill/>
            <a:ln w="38100">
              <a:solidFill>
                <a:srgbClr val="0000FF"/>
              </a:solidFill>
              <a:round/>
              <a:headEnd/>
              <a:tailEnd/>
            </a:ln>
            <a:effectLst/>
          </p:spPr>
          <p:txBody>
            <a:bodyPr/>
            <a:lstStyle/>
            <a:p>
              <a:endParaRPr lang="en-US"/>
            </a:p>
          </p:txBody>
        </p:sp>
        <p:sp>
          <p:nvSpPr>
            <p:cNvPr id="297467" name="Freeform 507"/>
            <p:cNvSpPr>
              <a:spLocks/>
            </p:cNvSpPr>
            <p:nvPr/>
          </p:nvSpPr>
          <p:spPr bwMode="auto">
            <a:xfrm>
              <a:off x="3242" y="2414"/>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00FF"/>
              </a:solidFill>
              <a:prstDash val="solid"/>
              <a:round/>
              <a:headEnd/>
              <a:tailEnd/>
            </a:ln>
            <a:effectLst/>
          </p:spPr>
          <p:txBody>
            <a:bodyPr/>
            <a:lstStyle/>
            <a:p>
              <a:endParaRPr lang="en-US"/>
            </a:p>
          </p:txBody>
        </p:sp>
        <p:sp>
          <p:nvSpPr>
            <p:cNvPr id="297468" name="Line 508"/>
            <p:cNvSpPr>
              <a:spLocks noChangeShapeType="1"/>
            </p:cNvSpPr>
            <p:nvPr/>
          </p:nvSpPr>
          <p:spPr bwMode="auto">
            <a:xfrm>
              <a:off x="3290" y="2420"/>
              <a:ext cx="54" cy="1"/>
            </a:xfrm>
            <a:prstGeom prst="line">
              <a:avLst/>
            </a:prstGeom>
            <a:noFill/>
            <a:ln w="38100">
              <a:solidFill>
                <a:srgbClr val="0000FF"/>
              </a:solidFill>
              <a:round/>
              <a:headEnd/>
              <a:tailEnd/>
            </a:ln>
            <a:effectLst/>
          </p:spPr>
          <p:txBody>
            <a:bodyPr/>
            <a:lstStyle/>
            <a:p>
              <a:endParaRPr lang="en-US"/>
            </a:p>
          </p:txBody>
        </p:sp>
        <p:sp>
          <p:nvSpPr>
            <p:cNvPr id="297469" name="Line 509"/>
            <p:cNvSpPr>
              <a:spLocks noChangeShapeType="1"/>
            </p:cNvSpPr>
            <p:nvPr/>
          </p:nvSpPr>
          <p:spPr bwMode="auto">
            <a:xfrm>
              <a:off x="3344" y="2420"/>
              <a:ext cx="54" cy="1"/>
            </a:xfrm>
            <a:prstGeom prst="line">
              <a:avLst/>
            </a:prstGeom>
            <a:noFill/>
            <a:ln w="38100">
              <a:solidFill>
                <a:srgbClr val="0000FF"/>
              </a:solidFill>
              <a:round/>
              <a:headEnd/>
              <a:tailEnd/>
            </a:ln>
            <a:effectLst/>
          </p:spPr>
          <p:txBody>
            <a:bodyPr/>
            <a:lstStyle/>
            <a:p>
              <a:endParaRPr lang="en-US"/>
            </a:p>
          </p:txBody>
        </p:sp>
        <p:sp>
          <p:nvSpPr>
            <p:cNvPr id="297470" name="Line 510"/>
            <p:cNvSpPr>
              <a:spLocks noChangeShapeType="1"/>
            </p:cNvSpPr>
            <p:nvPr/>
          </p:nvSpPr>
          <p:spPr bwMode="auto">
            <a:xfrm>
              <a:off x="3398" y="2420"/>
              <a:ext cx="54" cy="1"/>
            </a:xfrm>
            <a:prstGeom prst="line">
              <a:avLst/>
            </a:prstGeom>
            <a:noFill/>
            <a:ln w="38100">
              <a:solidFill>
                <a:srgbClr val="0000FF"/>
              </a:solidFill>
              <a:round/>
              <a:headEnd/>
              <a:tailEnd/>
            </a:ln>
            <a:effectLst/>
          </p:spPr>
          <p:txBody>
            <a:bodyPr/>
            <a:lstStyle/>
            <a:p>
              <a:endParaRPr lang="en-US"/>
            </a:p>
          </p:txBody>
        </p:sp>
        <p:sp>
          <p:nvSpPr>
            <p:cNvPr id="297471" name="Line 511"/>
            <p:cNvSpPr>
              <a:spLocks noChangeShapeType="1"/>
            </p:cNvSpPr>
            <p:nvPr/>
          </p:nvSpPr>
          <p:spPr bwMode="auto">
            <a:xfrm>
              <a:off x="3452" y="2420"/>
              <a:ext cx="54" cy="1"/>
            </a:xfrm>
            <a:prstGeom prst="line">
              <a:avLst/>
            </a:prstGeom>
            <a:noFill/>
            <a:ln w="38100">
              <a:solidFill>
                <a:srgbClr val="0000FF"/>
              </a:solidFill>
              <a:round/>
              <a:headEnd/>
              <a:tailEnd/>
            </a:ln>
            <a:effectLst/>
          </p:spPr>
          <p:txBody>
            <a:bodyPr/>
            <a:lstStyle/>
            <a:p>
              <a:endParaRPr lang="en-US"/>
            </a:p>
          </p:txBody>
        </p:sp>
        <p:sp>
          <p:nvSpPr>
            <p:cNvPr id="297472" name="Line 512"/>
            <p:cNvSpPr>
              <a:spLocks noChangeShapeType="1"/>
            </p:cNvSpPr>
            <p:nvPr/>
          </p:nvSpPr>
          <p:spPr bwMode="auto">
            <a:xfrm>
              <a:off x="3506" y="2420"/>
              <a:ext cx="54" cy="1"/>
            </a:xfrm>
            <a:prstGeom prst="line">
              <a:avLst/>
            </a:prstGeom>
            <a:noFill/>
            <a:ln w="38100">
              <a:solidFill>
                <a:srgbClr val="0000FF"/>
              </a:solidFill>
              <a:round/>
              <a:headEnd/>
              <a:tailEnd/>
            </a:ln>
            <a:effectLst/>
          </p:spPr>
          <p:txBody>
            <a:bodyPr/>
            <a:lstStyle/>
            <a:p>
              <a:endParaRPr lang="en-US"/>
            </a:p>
          </p:txBody>
        </p:sp>
        <p:sp>
          <p:nvSpPr>
            <p:cNvPr id="297473" name="Line 513"/>
            <p:cNvSpPr>
              <a:spLocks noChangeShapeType="1"/>
            </p:cNvSpPr>
            <p:nvPr/>
          </p:nvSpPr>
          <p:spPr bwMode="auto">
            <a:xfrm>
              <a:off x="3560" y="2420"/>
              <a:ext cx="54" cy="1"/>
            </a:xfrm>
            <a:prstGeom prst="line">
              <a:avLst/>
            </a:prstGeom>
            <a:noFill/>
            <a:ln w="38100">
              <a:solidFill>
                <a:srgbClr val="0000FF"/>
              </a:solidFill>
              <a:round/>
              <a:headEnd/>
              <a:tailEnd/>
            </a:ln>
            <a:effectLst/>
          </p:spPr>
          <p:txBody>
            <a:bodyPr/>
            <a:lstStyle/>
            <a:p>
              <a:endParaRPr lang="en-US"/>
            </a:p>
          </p:txBody>
        </p:sp>
        <p:sp>
          <p:nvSpPr>
            <p:cNvPr id="297474" name="Line 514"/>
            <p:cNvSpPr>
              <a:spLocks noChangeShapeType="1"/>
            </p:cNvSpPr>
            <p:nvPr/>
          </p:nvSpPr>
          <p:spPr bwMode="auto">
            <a:xfrm>
              <a:off x="3614" y="2420"/>
              <a:ext cx="48" cy="1"/>
            </a:xfrm>
            <a:prstGeom prst="line">
              <a:avLst/>
            </a:prstGeom>
            <a:noFill/>
            <a:ln w="38100">
              <a:solidFill>
                <a:srgbClr val="0000FF"/>
              </a:solidFill>
              <a:round/>
              <a:headEnd/>
              <a:tailEnd/>
            </a:ln>
            <a:effectLst/>
          </p:spPr>
          <p:txBody>
            <a:bodyPr/>
            <a:lstStyle/>
            <a:p>
              <a:endParaRPr lang="en-US"/>
            </a:p>
          </p:txBody>
        </p:sp>
        <p:sp>
          <p:nvSpPr>
            <p:cNvPr id="297475" name="Line 515"/>
            <p:cNvSpPr>
              <a:spLocks noChangeShapeType="1"/>
            </p:cNvSpPr>
            <p:nvPr/>
          </p:nvSpPr>
          <p:spPr bwMode="auto">
            <a:xfrm>
              <a:off x="3662" y="2420"/>
              <a:ext cx="54" cy="1"/>
            </a:xfrm>
            <a:prstGeom prst="line">
              <a:avLst/>
            </a:prstGeom>
            <a:noFill/>
            <a:ln w="38100">
              <a:solidFill>
                <a:srgbClr val="0000FF"/>
              </a:solidFill>
              <a:round/>
              <a:headEnd/>
              <a:tailEnd/>
            </a:ln>
            <a:effectLst/>
          </p:spPr>
          <p:txBody>
            <a:bodyPr/>
            <a:lstStyle/>
            <a:p>
              <a:endParaRPr lang="en-US"/>
            </a:p>
          </p:txBody>
        </p:sp>
        <p:sp>
          <p:nvSpPr>
            <p:cNvPr id="297476" name="Line 516"/>
            <p:cNvSpPr>
              <a:spLocks noChangeShapeType="1"/>
            </p:cNvSpPr>
            <p:nvPr/>
          </p:nvSpPr>
          <p:spPr bwMode="auto">
            <a:xfrm>
              <a:off x="3716" y="2420"/>
              <a:ext cx="54" cy="1"/>
            </a:xfrm>
            <a:prstGeom prst="line">
              <a:avLst/>
            </a:prstGeom>
            <a:noFill/>
            <a:ln w="38100">
              <a:solidFill>
                <a:srgbClr val="0000FF"/>
              </a:solidFill>
              <a:round/>
              <a:headEnd/>
              <a:tailEnd/>
            </a:ln>
            <a:effectLst/>
          </p:spPr>
          <p:txBody>
            <a:bodyPr/>
            <a:lstStyle/>
            <a:p>
              <a:endParaRPr lang="en-US"/>
            </a:p>
          </p:txBody>
        </p:sp>
        <p:sp>
          <p:nvSpPr>
            <p:cNvPr id="297477" name="Line 517"/>
            <p:cNvSpPr>
              <a:spLocks noChangeShapeType="1"/>
            </p:cNvSpPr>
            <p:nvPr/>
          </p:nvSpPr>
          <p:spPr bwMode="auto">
            <a:xfrm>
              <a:off x="3770" y="2420"/>
              <a:ext cx="54" cy="1"/>
            </a:xfrm>
            <a:prstGeom prst="line">
              <a:avLst/>
            </a:prstGeom>
            <a:noFill/>
            <a:ln w="38100">
              <a:solidFill>
                <a:srgbClr val="0000FF"/>
              </a:solidFill>
              <a:round/>
              <a:headEnd/>
              <a:tailEnd/>
            </a:ln>
            <a:effectLst/>
          </p:spPr>
          <p:txBody>
            <a:bodyPr/>
            <a:lstStyle/>
            <a:p>
              <a:endParaRPr lang="en-US"/>
            </a:p>
          </p:txBody>
        </p:sp>
        <p:sp>
          <p:nvSpPr>
            <p:cNvPr id="297478" name="Line 518"/>
            <p:cNvSpPr>
              <a:spLocks noChangeShapeType="1"/>
            </p:cNvSpPr>
            <p:nvPr/>
          </p:nvSpPr>
          <p:spPr bwMode="auto">
            <a:xfrm>
              <a:off x="3824" y="2420"/>
              <a:ext cx="54" cy="1"/>
            </a:xfrm>
            <a:prstGeom prst="line">
              <a:avLst/>
            </a:prstGeom>
            <a:noFill/>
            <a:ln w="38100">
              <a:solidFill>
                <a:srgbClr val="0000FF"/>
              </a:solidFill>
              <a:round/>
              <a:headEnd/>
              <a:tailEnd/>
            </a:ln>
            <a:effectLst/>
          </p:spPr>
          <p:txBody>
            <a:bodyPr/>
            <a:lstStyle/>
            <a:p>
              <a:endParaRPr lang="en-US"/>
            </a:p>
          </p:txBody>
        </p:sp>
        <p:sp>
          <p:nvSpPr>
            <p:cNvPr id="297479" name="Line 519"/>
            <p:cNvSpPr>
              <a:spLocks noChangeShapeType="1"/>
            </p:cNvSpPr>
            <p:nvPr/>
          </p:nvSpPr>
          <p:spPr bwMode="auto">
            <a:xfrm>
              <a:off x="3878" y="2420"/>
              <a:ext cx="54" cy="1"/>
            </a:xfrm>
            <a:prstGeom prst="line">
              <a:avLst/>
            </a:prstGeom>
            <a:noFill/>
            <a:ln w="38100">
              <a:solidFill>
                <a:srgbClr val="0000FF"/>
              </a:solidFill>
              <a:round/>
              <a:headEnd/>
              <a:tailEnd/>
            </a:ln>
            <a:effectLst/>
          </p:spPr>
          <p:txBody>
            <a:bodyPr/>
            <a:lstStyle/>
            <a:p>
              <a:endParaRPr lang="en-US"/>
            </a:p>
          </p:txBody>
        </p:sp>
        <p:sp>
          <p:nvSpPr>
            <p:cNvPr id="297480" name="Line 520"/>
            <p:cNvSpPr>
              <a:spLocks noChangeShapeType="1"/>
            </p:cNvSpPr>
            <p:nvPr/>
          </p:nvSpPr>
          <p:spPr bwMode="auto">
            <a:xfrm>
              <a:off x="3932" y="2420"/>
              <a:ext cx="54" cy="1"/>
            </a:xfrm>
            <a:prstGeom prst="line">
              <a:avLst/>
            </a:prstGeom>
            <a:noFill/>
            <a:ln w="38100">
              <a:solidFill>
                <a:srgbClr val="0000FF"/>
              </a:solidFill>
              <a:round/>
              <a:headEnd/>
              <a:tailEnd/>
            </a:ln>
            <a:effectLst/>
          </p:spPr>
          <p:txBody>
            <a:bodyPr/>
            <a:lstStyle/>
            <a:p>
              <a:endParaRPr lang="en-US"/>
            </a:p>
          </p:txBody>
        </p:sp>
        <p:sp>
          <p:nvSpPr>
            <p:cNvPr id="297481" name="Line 521"/>
            <p:cNvSpPr>
              <a:spLocks noChangeShapeType="1"/>
            </p:cNvSpPr>
            <p:nvPr/>
          </p:nvSpPr>
          <p:spPr bwMode="auto">
            <a:xfrm>
              <a:off x="3986" y="2420"/>
              <a:ext cx="48" cy="1"/>
            </a:xfrm>
            <a:prstGeom prst="line">
              <a:avLst/>
            </a:prstGeom>
            <a:noFill/>
            <a:ln w="38100">
              <a:solidFill>
                <a:srgbClr val="0000FF"/>
              </a:solidFill>
              <a:round/>
              <a:headEnd/>
              <a:tailEnd/>
            </a:ln>
            <a:effectLst/>
          </p:spPr>
          <p:txBody>
            <a:bodyPr/>
            <a:lstStyle/>
            <a:p>
              <a:endParaRPr lang="en-US"/>
            </a:p>
          </p:txBody>
        </p:sp>
        <p:sp>
          <p:nvSpPr>
            <p:cNvPr id="297482" name="Line 522"/>
            <p:cNvSpPr>
              <a:spLocks noChangeShapeType="1"/>
            </p:cNvSpPr>
            <p:nvPr/>
          </p:nvSpPr>
          <p:spPr bwMode="auto">
            <a:xfrm>
              <a:off x="4034" y="2420"/>
              <a:ext cx="54" cy="1"/>
            </a:xfrm>
            <a:prstGeom prst="line">
              <a:avLst/>
            </a:prstGeom>
            <a:noFill/>
            <a:ln w="38100">
              <a:solidFill>
                <a:srgbClr val="0000FF"/>
              </a:solidFill>
              <a:round/>
              <a:headEnd/>
              <a:tailEnd/>
            </a:ln>
            <a:effectLst/>
          </p:spPr>
          <p:txBody>
            <a:bodyPr/>
            <a:lstStyle/>
            <a:p>
              <a:endParaRPr lang="en-US"/>
            </a:p>
          </p:txBody>
        </p:sp>
        <p:sp>
          <p:nvSpPr>
            <p:cNvPr id="297483" name="Line 523"/>
            <p:cNvSpPr>
              <a:spLocks noChangeShapeType="1"/>
            </p:cNvSpPr>
            <p:nvPr/>
          </p:nvSpPr>
          <p:spPr bwMode="auto">
            <a:xfrm>
              <a:off x="4088" y="2420"/>
              <a:ext cx="54" cy="1"/>
            </a:xfrm>
            <a:prstGeom prst="line">
              <a:avLst/>
            </a:prstGeom>
            <a:noFill/>
            <a:ln w="38100">
              <a:solidFill>
                <a:srgbClr val="0000FF"/>
              </a:solidFill>
              <a:round/>
              <a:headEnd/>
              <a:tailEnd/>
            </a:ln>
            <a:effectLst/>
          </p:spPr>
          <p:txBody>
            <a:bodyPr/>
            <a:lstStyle/>
            <a:p>
              <a:endParaRPr lang="en-US"/>
            </a:p>
          </p:txBody>
        </p:sp>
        <p:sp>
          <p:nvSpPr>
            <p:cNvPr id="297484" name="Line 524"/>
            <p:cNvSpPr>
              <a:spLocks noChangeShapeType="1"/>
            </p:cNvSpPr>
            <p:nvPr/>
          </p:nvSpPr>
          <p:spPr bwMode="auto">
            <a:xfrm>
              <a:off x="4142" y="2420"/>
              <a:ext cx="54" cy="1"/>
            </a:xfrm>
            <a:prstGeom prst="line">
              <a:avLst/>
            </a:prstGeom>
            <a:noFill/>
            <a:ln w="38100">
              <a:solidFill>
                <a:srgbClr val="0000FF"/>
              </a:solidFill>
              <a:round/>
              <a:headEnd/>
              <a:tailEnd/>
            </a:ln>
            <a:effectLst/>
          </p:spPr>
          <p:txBody>
            <a:bodyPr/>
            <a:lstStyle/>
            <a:p>
              <a:endParaRPr lang="en-US"/>
            </a:p>
          </p:txBody>
        </p:sp>
        <p:sp>
          <p:nvSpPr>
            <p:cNvPr id="297485" name="Line 525"/>
            <p:cNvSpPr>
              <a:spLocks noChangeShapeType="1"/>
            </p:cNvSpPr>
            <p:nvPr/>
          </p:nvSpPr>
          <p:spPr bwMode="auto">
            <a:xfrm>
              <a:off x="4196" y="2420"/>
              <a:ext cx="54" cy="1"/>
            </a:xfrm>
            <a:prstGeom prst="line">
              <a:avLst/>
            </a:prstGeom>
            <a:noFill/>
            <a:ln w="38100">
              <a:solidFill>
                <a:srgbClr val="0000FF"/>
              </a:solidFill>
              <a:round/>
              <a:headEnd/>
              <a:tailEnd/>
            </a:ln>
            <a:effectLst/>
          </p:spPr>
          <p:txBody>
            <a:bodyPr/>
            <a:lstStyle/>
            <a:p>
              <a:endParaRPr lang="en-US"/>
            </a:p>
          </p:txBody>
        </p:sp>
        <p:sp>
          <p:nvSpPr>
            <p:cNvPr id="297486" name="Line 526"/>
            <p:cNvSpPr>
              <a:spLocks noChangeShapeType="1"/>
            </p:cNvSpPr>
            <p:nvPr/>
          </p:nvSpPr>
          <p:spPr bwMode="auto">
            <a:xfrm>
              <a:off x="4250" y="2420"/>
              <a:ext cx="54" cy="1"/>
            </a:xfrm>
            <a:prstGeom prst="line">
              <a:avLst/>
            </a:prstGeom>
            <a:noFill/>
            <a:ln w="38100">
              <a:solidFill>
                <a:srgbClr val="0000FF"/>
              </a:solidFill>
              <a:round/>
              <a:headEnd/>
              <a:tailEnd/>
            </a:ln>
            <a:effectLst/>
          </p:spPr>
          <p:txBody>
            <a:bodyPr/>
            <a:lstStyle/>
            <a:p>
              <a:endParaRPr lang="en-US"/>
            </a:p>
          </p:txBody>
        </p:sp>
        <p:sp>
          <p:nvSpPr>
            <p:cNvPr id="297487" name="Line 527"/>
            <p:cNvSpPr>
              <a:spLocks noChangeShapeType="1"/>
            </p:cNvSpPr>
            <p:nvPr/>
          </p:nvSpPr>
          <p:spPr bwMode="auto">
            <a:xfrm>
              <a:off x="4304" y="2420"/>
              <a:ext cx="54" cy="1"/>
            </a:xfrm>
            <a:prstGeom prst="line">
              <a:avLst/>
            </a:prstGeom>
            <a:noFill/>
            <a:ln w="38100">
              <a:solidFill>
                <a:srgbClr val="0000FF"/>
              </a:solidFill>
              <a:round/>
              <a:headEnd/>
              <a:tailEnd/>
            </a:ln>
            <a:effectLst/>
          </p:spPr>
          <p:txBody>
            <a:bodyPr/>
            <a:lstStyle/>
            <a:p>
              <a:endParaRPr lang="en-US"/>
            </a:p>
          </p:txBody>
        </p:sp>
        <p:sp>
          <p:nvSpPr>
            <p:cNvPr id="297488" name="Line 528"/>
            <p:cNvSpPr>
              <a:spLocks noChangeShapeType="1"/>
            </p:cNvSpPr>
            <p:nvPr/>
          </p:nvSpPr>
          <p:spPr bwMode="auto">
            <a:xfrm>
              <a:off x="4358" y="2420"/>
              <a:ext cx="48" cy="1"/>
            </a:xfrm>
            <a:prstGeom prst="line">
              <a:avLst/>
            </a:prstGeom>
            <a:noFill/>
            <a:ln w="38100">
              <a:solidFill>
                <a:srgbClr val="0000FF"/>
              </a:solidFill>
              <a:round/>
              <a:headEnd/>
              <a:tailEnd/>
            </a:ln>
            <a:effectLst/>
          </p:spPr>
          <p:txBody>
            <a:bodyPr/>
            <a:lstStyle/>
            <a:p>
              <a:endParaRPr lang="en-US"/>
            </a:p>
          </p:txBody>
        </p:sp>
        <p:sp>
          <p:nvSpPr>
            <p:cNvPr id="297489" name="Line 529"/>
            <p:cNvSpPr>
              <a:spLocks noChangeShapeType="1"/>
            </p:cNvSpPr>
            <p:nvPr/>
          </p:nvSpPr>
          <p:spPr bwMode="auto">
            <a:xfrm>
              <a:off x="4406" y="2420"/>
              <a:ext cx="54" cy="1"/>
            </a:xfrm>
            <a:prstGeom prst="line">
              <a:avLst/>
            </a:prstGeom>
            <a:noFill/>
            <a:ln w="38100">
              <a:solidFill>
                <a:srgbClr val="0000FF"/>
              </a:solidFill>
              <a:round/>
              <a:headEnd/>
              <a:tailEnd/>
            </a:ln>
            <a:effectLst/>
          </p:spPr>
          <p:txBody>
            <a:bodyPr/>
            <a:lstStyle/>
            <a:p>
              <a:endParaRPr lang="en-US"/>
            </a:p>
          </p:txBody>
        </p:sp>
        <p:sp>
          <p:nvSpPr>
            <p:cNvPr id="297490" name="Line 530"/>
            <p:cNvSpPr>
              <a:spLocks noChangeShapeType="1"/>
            </p:cNvSpPr>
            <p:nvPr/>
          </p:nvSpPr>
          <p:spPr bwMode="auto">
            <a:xfrm>
              <a:off x="4460" y="2420"/>
              <a:ext cx="54" cy="1"/>
            </a:xfrm>
            <a:prstGeom prst="line">
              <a:avLst/>
            </a:prstGeom>
            <a:noFill/>
            <a:ln w="38100">
              <a:solidFill>
                <a:srgbClr val="0000FF"/>
              </a:solidFill>
              <a:round/>
              <a:headEnd/>
              <a:tailEnd/>
            </a:ln>
            <a:effectLst/>
          </p:spPr>
          <p:txBody>
            <a:bodyPr/>
            <a:lstStyle/>
            <a:p>
              <a:endParaRPr lang="en-US"/>
            </a:p>
          </p:txBody>
        </p:sp>
        <p:sp>
          <p:nvSpPr>
            <p:cNvPr id="297491" name="Line 531"/>
            <p:cNvSpPr>
              <a:spLocks noChangeShapeType="1"/>
            </p:cNvSpPr>
            <p:nvPr/>
          </p:nvSpPr>
          <p:spPr bwMode="auto">
            <a:xfrm>
              <a:off x="4514" y="2420"/>
              <a:ext cx="54" cy="1"/>
            </a:xfrm>
            <a:prstGeom prst="line">
              <a:avLst/>
            </a:prstGeom>
            <a:noFill/>
            <a:ln w="38100">
              <a:solidFill>
                <a:srgbClr val="0000FF"/>
              </a:solidFill>
              <a:round/>
              <a:headEnd/>
              <a:tailEnd/>
            </a:ln>
            <a:effectLst/>
          </p:spPr>
          <p:txBody>
            <a:bodyPr/>
            <a:lstStyle/>
            <a:p>
              <a:endParaRPr lang="en-US"/>
            </a:p>
          </p:txBody>
        </p:sp>
        <p:sp>
          <p:nvSpPr>
            <p:cNvPr id="297492" name="Line 532"/>
            <p:cNvSpPr>
              <a:spLocks noChangeShapeType="1"/>
            </p:cNvSpPr>
            <p:nvPr/>
          </p:nvSpPr>
          <p:spPr bwMode="auto">
            <a:xfrm>
              <a:off x="4568" y="2420"/>
              <a:ext cx="54" cy="1"/>
            </a:xfrm>
            <a:prstGeom prst="line">
              <a:avLst/>
            </a:prstGeom>
            <a:noFill/>
            <a:ln w="38100">
              <a:solidFill>
                <a:srgbClr val="0000FF"/>
              </a:solidFill>
              <a:round/>
              <a:headEnd/>
              <a:tailEnd/>
            </a:ln>
            <a:effectLst/>
          </p:spPr>
          <p:txBody>
            <a:bodyPr/>
            <a:lstStyle/>
            <a:p>
              <a:endParaRPr lang="en-US"/>
            </a:p>
          </p:txBody>
        </p:sp>
        <p:sp>
          <p:nvSpPr>
            <p:cNvPr id="297493" name="Line 533"/>
            <p:cNvSpPr>
              <a:spLocks noChangeShapeType="1"/>
            </p:cNvSpPr>
            <p:nvPr/>
          </p:nvSpPr>
          <p:spPr bwMode="auto">
            <a:xfrm>
              <a:off x="1537" y="2012"/>
              <a:ext cx="54" cy="54"/>
            </a:xfrm>
            <a:prstGeom prst="line">
              <a:avLst/>
            </a:prstGeom>
            <a:noFill/>
            <a:ln w="38100">
              <a:solidFill>
                <a:srgbClr val="00CCFF"/>
              </a:solidFill>
              <a:round/>
              <a:headEnd/>
              <a:tailEnd/>
            </a:ln>
            <a:effectLst/>
          </p:spPr>
          <p:txBody>
            <a:bodyPr/>
            <a:lstStyle/>
            <a:p>
              <a:endParaRPr lang="en-US"/>
            </a:p>
          </p:txBody>
        </p:sp>
        <p:sp>
          <p:nvSpPr>
            <p:cNvPr id="297494" name="Line 534"/>
            <p:cNvSpPr>
              <a:spLocks noChangeShapeType="1"/>
            </p:cNvSpPr>
            <p:nvPr/>
          </p:nvSpPr>
          <p:spPr bwMode="auto">
            <a:xfrm>
              <a:off x="1591" y="2066"/>
              <a:ext cx="54" cy="48"/>
            </a:xfrm>
            <a:prstGeom prst="line">
              <a:avLst/>
            </a:prstGeom>
            <a:noFill/>
            <a:ln w="38100">
              <a:solidFill>
                <a:srgbClr val="00CCFF"/>
              </a:solidFill>
              <a:round/>
              <a:headEnd/>
              <a:tailEnd/>
            </a:ln>
            <a:effectLst/>
          </p:spPr>
          <p:txBody>
            <a:bodyPr/>
            <a:lstStyle/>
            <a:p>
              <a:endParaRPr lang="en-US"/>
            </a:p>
          </p:txBody>
        </p:sp>
        <p:sp>
          <p:nvSpPr>
            <p:cNvPr id="297495" name="Line 535"/>
            <p:cNvSpPr>
              <a:spLocks noChangeShapeType="1"/>
            </p:cNvSpPr>
            <p:nvPr/>
          </p:nvSpPr>
          <p:spPr bwMode="auto">
            <a:xfrm>
              <a:off x="1645" y="2114"/>
              <a:ext cx="54" cy="42"/>
            </a:xfrm>
            <a:prstGeom prst="line">
              <a:avLst/>
            </a:prstGeom>
            <a:noFill/>
            <a:ln w="38100">
              <a:solidFill>
                <a:srgbClr val="00CCFF"/>
              </a:solidFill>
              <a:round/>
              <a:headEnd/>
              <a:tailEnd/>
            </a:ln>
            <a:effectLst/>
          </p:spPr>
          <p:txBody>
            <a:bodyPr/>
            <a:lstStyle/>
            <a:p>
              <a:endParaRPr lang="en-US"/>
            </a:p>
          </p:txBody>
        </p:sp>
        <p:sp>
          <p:nvSpPr>
            <p:cNvPr id="297496" name="Line 536"/>
            <p:cNvSpPr>
              <a:spLocks noChangeShapeType="1"/>
            </p:cNvSpPr>
            <p:nvPr/>
          </p:nvSpPr>
          <p:spPr bwMode="auto">
            <a:xfrm>
              <a:off x="1699" y="2156"/>
              <a:ext cx="54" cy="42"/>
            </a:xfrm>
            <a:prstGeom prst="line">
              <a:avLst/>
            </a:prstGeom>
            <a:noFill/>
            <a:ln w="38100">
              <a:solidFill>
                <a:srgbClr val="00CCFF"/>
              </a:solidFill>
              <a:round/>
              <a:headEnd/>
              <a:tailEnd/>
            </a:ln>
            <a:effectLst/>
          </p:spPr>
          <p:txBody>
            <a:bodyPr/>
            <a:lstStyle/>
            <a:p>
              <a:endParaRPr lang="en-US"/>
            </a:p>
          </p:txBody>
        </p:sp>
        <p:sp>
          <p:nvSpPr>
            <p:cNvPr id="297497" name="Line 537"/>
            <p:cNvSpPr>
              <a:spLocks noChangeShapeType="1"/>
            </p:cNvSpPr>
            <p:nvPr/>
          </p:nvSpPr>
          <p:spPr bwMode="auto">
            <a:xfrm>
              <a:off x="1753" y="2198"/>
              <a:ext cx="54" cy="36"/>
            </a:xfrm>
            <a:prstGeom prst="line">
              <a:avLst/>
            </a:prstGeom>
            <a:noFill/>
            <a:ln w="38100">
              <a:solidFill>
                <a:srgbClr val="00CCFF"/>
              </a:solidFill>
              <a:round/>
              <a:headEnd/>
              <a:tailEnd/>
            </a:ln>
            <a:effectLst/>
          </p:spPr>
          <p:txBody>
            <a:bodyPr/>
            <a:lstStyle/>
            <a:p>
              <a:endParaRPr lang="en-US"/>
            </a:p>
          </p:txBody>
        </p:sp>
        <p:sp>
          <p:nvSpPr>
            <p:cNvPr id="297498" name="Line 538"/>
            <p:cNvSpPr>
              <a:spLocks noChangeShapeType="1"/>
            </p:cNvSpPr>
            <p:nvPr/>
          </p:nvSpPr>
          <p:spPr bwMode="auto">
            <a:xfrm>
              <a:off x="1807" y="2234"/>
              <a:ext cx="48" cy="36"/>
            </a:xfrm>
            <a:prstGeom prst="line">
              <a:avLst/>
            </a:prstGeom>
            <a:noFill/>
            <a:ln w="38100">
              <a:solidFill>
                <a:srgbClr val="00CCFF"/>
              </a:solidFill>
              <a:round/>
              <a:headEnd/>
              <a:tailEnd/>
            </a:ln>
            <a:effectLst/>
          </p:spPr>
          <p:txBody>
            <a:bodyPr/>
            <a:lstStyle/>
            <a:p>
              <a:endParaRPr lang="en-US"/>
            </a:p>
          </p:txBody>
        </p:sp>
        <p:sp>
          <p:nvSpPr>
            <p:cNvPr id="297499" name="Line 539"/>
            <p:cNvSpPr>
              <a:spLocks noChangeShapeType="1"/>
            </p:cNvSpPr>
            <p:nvPr/>
          </p:nvSpPr>
          <p:spPr bwMode="auto">
            <a:xfrm>
              <a:off x="1855" y="2270"/>
              <a:ext cx="54" cy="30"/>
            </a:xfrm>
            <a:prstGeom prst="line">
              <a:avLst/>
            </a:prstGeom>
            <a:noFill/>
            <a:ln w="38100">
              <a:solidFill>
                <a:srgbClr val="00CCFF"/>
              </a:solidFill>
              <a:round/>
              <a:headEnd/>
              <a:tailEnd/>
            </a:ln>
            <a:effectLst/>
          </p:spPr>
          <p:txBody>
            <a:bodyPr/>
            <a:lstStyle/>
            <a:p>
              <a:endParaRPr lang="en-US"/>
            </a:p>
          </p:txBody>
        </p:sp>
        <p:sp>
          <p:nvSpPr>
            <p:cNvPr id="297500" name="Line 540"/>
            <p:cNvSpPr>
              <a:spLocks noChangeShapeType="1"/>
            </p:cNvSpPr>
            <p:nvPr/>
          </p:nvSpPr>
          <p:spPr bwMode="auto">
            <a:xfrm>
              <a:off x="1909" y="2300"/>
              <a:ext cx="54" cy="24"/>
            </a:xfrm>
            <a:prstGeom prst="line">
              <a:avLst/>
            </a:prstGeom>
            <a:noFill/>
            <a:ln w="38100">
              <a:solidFill>
                <a:srgbClr val="00CCFF"/>
              </a:solidFill>
              <a:round/>
              <a:headEnd/>
              <a:tailEnd/>
            </a:ln>
            <a:effectLst/>
          </p:spPr>
          <p:txBody>
            <a:bodyPr/>
            <a:lstStyle/>
            <a:p>
              <a:endParaRPr lang="en-US"/>
            </a:p>
          </p:txBody>
        </p:sp>
        <p:sp>
          <p:nvSpPr>
            <p:cNvPr id="297501" name="Freeform 541"/>
            <p:cNvSpPr>
              <a:spLocks/>
            </p:cNvSpPr>
            <p:nvPr/>
          </p:nvSpPr>
          <p:spPr bwMode="auto">
            <a:xfrm>
              <a:off x="1963" y="2324"/>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00CCFF"/>
              </a:solidFill>
              <a:prstDash val="solid"/>
              <a:round/>
              <a:headEnd/>
              <a:tailEnd/>
            </a:ln>
            <a:effectLst/>
          </p:spPr>
          <p:txBody>
            <a:bodyPr/>
            <a:lstStyle/>
            <a:p>
              <a:endParaRPr lang="en-US"/>
            </a:p>
          </p:txBody>
        </p:sp>
        <p:sp>
          <p:nvSpPr>
            <p:cNvPr id="297502" name="Freeform 542"/>
            <p:cNvSpPr>
              <a:spLocks/>
            </p:cNvSpPr>
            <p:nvPr/>
          </p:nvSpPr>
          <p:spPr bwMode="auto">
            <a:xfrm>
              <a:off x="2017" y="2354"/>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00CCFF"/>
              </a:solidFill>
              <a:prstDash val="solid"/>
              <a:round/>
              <a:headEnd/>
              <a:tailEnd/>
            </a:ln>
            <a:effectLst/>
          </p:spPr>
          <p:txBody>
            <a:bodyPr/>
            <a:lstStyle/>
            <a:p>
              <a:endParaRPr lang="en-US"/>
            </a:p>
          </p:txBody>
        </p:sp>
        <p:sp>
          <p:nvSpPr>
            <p:cNvPr id="297503" name="Freeform 543"/>
            <p:cNvSpPr>
              <a:spLocks/>
            </p:cNvSpPr>
            <p:nvPr/>
          </p:nvSpPr>
          <p:spPr bwMode="auto">
            <a:xfrm>
              <a:off x="2071" y="2372"/>
              <a:ext cx="54" cy="24"/>
            </a:xfrm>
            <a:custGeom>
              <a:avLst/>
              <a:gdLst/>
              <a:ahLst/>
              <a:cxnLst>
                <a:cxn ang="0">
                  <a:pos x="0" y="0"/>
                </a:cxn>
                <a:cxn ang="0">
                  <a:pos x="24" y="12"/>
                </a:cxn>
                <a:cxn ang="0">
                  <a:pos x="54" y="24"/>
                </a:cxn>
              </a:cxnLst>
              <a:rect l="0" t="0" r="r" b="b"/>
              <a:pathLst>
                <a:path w="54" h="24">
                  <a:moveTo>
                    <a:pt x="0" y="0"/>
                  </a:moveTo>
                  <a:lnTo>
                    <a:pt x="24" y="12"/>
                  </a:lnTo>
                  <a:lnTo>
                    <a:pt x="54" y="24"/>
                  </a:lnTo>
                </a:path>
              </a:pathLst>
            </a:custGeom>
            <a:noFill/>
            <a:ln w="38100" cmpd="sng">
              <a:solidFill>
                <a:srgbClr val="00CCFF"/>
              </a:solidFill>
              <a:prstDash val="solid"/>
              <a:round/>
              <a:headEnd/>
              <a:tailEnd/>
            </a:ln>
            <a:effectLst/>
          </p:spPr>
          <p:txBody>
            <a:bodyPr/>
            <a:lstStyle/>
            <a:p>
              <a:endParaRPr lang="en-US"/>
            </a:p>
          </p:txBody>
        </p:sp>
        <p:sp>
          <p:nvSpPr>
            <p:cNvPr id="297504" name="Line 544"/>
            <p:cNvSpPr>
              <a:spLocks noChangeShapeType="1"/>
            </p:cNvSpPr>
            <p:nvPr/>
          </p:nvSpPr>
          <p:spPr bwMode="auto">
            <a:xfrm>
              <a:off x="2125" y="2396"/>
              <a:ext cx="54" cy="18"/>
            </a:xfrm>
            <a:prstGeom prst="line">
              <a:avLst/>
            </a:prstGeom>
            <a:noFill/>
            <a:ln w="38100">
              <a:solidFill>
                <a:srgbClr val="00CCFF"/>
              </a:solidFill>
              <a:round/>
              <a:headEnd/>
              <a:tailEnd/>
            </a:ln>
            <a:effectLst/>
          </p:spPr>
          <p:txBody>
            <a:bodyPr/>
            <a:lstStyle/>
            <a:p>
              <a:endParaRPr lang="en-US"/>
            </a:p>
          </p:txBody>
        </p:sp>
        <p:sp>
          <p:nvSpPr>
            <p:cNvPr id="297505" name="Line 545"/>
            <p:cNvSpPr>
              <a:spLocks noChangeShapeType="1"/>
            </p:cNvSpPr>
            <p:nvPr/>
          </p:nvSpPr>
          <p:spPr bwMode="auto">
            <a:xfrm>
              <a:off x="2179" y="2414"/>
              <a:ext cx="48" cy="12"/>
            </a:xfrm>
            <a:prstGeom prst="line">
              <a:avLst/>
            </a:prstGeom>
            <a:noFill/>
            <a:ln w="38100">
              <a:solidFill>
                <a:srgbClr val="00CCFF"/>
              </a:solidFill>
              <a:round/>
              <a:headEnd/>
              <a:tailEnd/>
            </a:ln>
            <a:effectLst/>
          </p:spPr>
          <p:txBody>
            <a:bodyPr/>
            <a:lstStyle/>
            <a:p>
              <a:endParaRPr lang="en-US"/>
            </a:p>
          </p:txBody>
        </p:sp>
        <p:sp>
          <p:nvSpPr>
            <p:cNvPr id="297506" name="Line 546"/>
            <p:cNvSpPr>
              <a:spLocks noChangeShapeType="1"/>
            </p:cNvSpPr>
            <p:nvPr/>
          </p:nvSpPr>
          <p:spPr bwMode="auto">
            <a:xfrm>
              <a:off x="2227" y="2426"/>
              <a:ext cx="54" cy="12"/>
            </a:xfrm>
            <a:prstGeom prst="line">
              <a:avLst/>
            </a:prstGeom>
            <a:noFill/>
            <a:ln w="38100">
              <a:solidFill>
                <a:srgbClr val="00CCFF"/>
              </a:solidFill>
              <a:round/>
              <a:headEnd/>
              <a:tailEnd/>
            </a:ln>
            <a:effectLst/>
          </p:spPr>
          <p:txBody>
            <a:bodyPr/>
            <a:lstStyle/>
            <a:p>
              <a:endParaRPr lang="en-US"/>
            </a:p>
          </p:txBody>
        </p:sp>
        <p:sp>
          <p:nvSpPr>
            <p:cNvPr id="297507" name="Line 547"/>
            <p:cNvSpPr>
              <a:spLocks noChangeShapeType="1"/>
            </p:cNvSpPr>
            <p:nvPr/>
          </p:nvSpPr>
          <p:spPr bwMode="auto">
            <a:xfrm>
              <a:off x="2281" y="2438"/>
              <a:ext cx="54" cy="12"/>
            </a:xfrm>
            <a:prstGeom prst="line">
              <a:avLst/>
            </a:prstGeom>
            <a:noFill/>
            <a:ln w="38100">
              <a:solidFill>
                <a:srgbClr val="00CCFF"/>
              </a:solidFill>
              <a:round/>
              <a:headEnd/>
              <a:tailEnd/>
            </a:ln>
            <a:effectLst/>
          </p:spPr>
          <p:txBody>
            <a:bodyPr/>
            <a:lstStyle/>
            <a:p>
              <a:endParaRPr lang="en-US"/>
            </a:p>
          </p:txBody>
        </p:sp>
        <p:sp>
          <p:nvSpPr>
            <p:cNvPr id="297508" name="Line 548"/>
            <p:cNvSpPr>
              <a:spLocks noChangeShapeType="1"/>
            </p:cNvSpPr>
            <p:nvPr/>
          </p:nvSpPr>
          <p:spPr bwMode="auto">
            <a:xfrm>
              <a:off x="2335" y="2450"/>
              <a:ext cx="54" cy="12"/>
            </a:xfrm>
            <a:prstGeom prst="line">
              <a:avLst/>
            </a:prstGeom>
            <a:noFill/>
            <a:ln w="38100">
              <a:solidFill>
                <a:srgbClr val="00CCFF"/>
              </a:solidFill>
              <a:round/>
              <a:headEnd/>
              <a:tailEnd/>
            </a:ln>
            <a:effectLst/>
          </p:spPr>
          <p:txBody>
            <a:bodyPr/>
            <a:lstStyle/>
            <a:p>
              <a:endParaRPr lang="en-US"/>
            </a:p>
          </p:txBody>
        </p:sp>
        <p:sp>
          <p:nvSpPr>
            <p:cNvPr id="297509" name="Line 549"/>
            <p:cNvSpPr>
              <a:spLocks noChangeShapeType="1"/>
            </p:cNvSpPr>
            <p:nvPr/>
          </p:nvSpPr>
          <p:spPr bwMode="auto">
            <a:xfrm>
              <a:off x="2389" y="2462"/>
              <a:ext cx="54" cy="12"/>
            </a:xfrm>
            <a:prstGeom prst="line">
              <a:avLst/>
            </a:prstGeom>
            <a:noFill/>
            <a:ln w="38100">
              <a:solidFill>
                <a:srgbClr val="00CCFF"/>
              </a:solidFill>
              <a:round/>
              <a:headEnd/>
              <a:tailEnd/>
            </a:ln>
            <a:effectLst/>
          </p:spPr>
          <p:txBody>
            <a:bodyPr/>
            <a:lstStyle/>
            <a:p>
              <a:endParaRPr lang="en-US"/>
            </a:p>
          </p:txBody>
        </p:sp>
        <p:sp>
          <p:nvSpPr>
            <p:cNvPr id="297510" name="Line 550"/>
            <p:cNvSpPr>
              <a:spLocks noChangeShapeType="1"/>
            </p:cNvSpPr>
            <p:nvPr/>
          </p:nvSpPr>
          <p:spPr bwMode="auto">
            <a:xfrm>
              <a:off x="2443" y="2474"/>
              <a:ext cx="54" cy="6"/>
            </a:xfrm>
            <a:prstGeom prst="line">
              <a:avLst/>
            </a:prstGeom>
            <a:noFill/>
            <a:ln w="38100">
              <a:solidFill>
                <a:srgbClr val="00CCFF"/>
              </a:solidFill>
              <a:round/>
              <a:headEnd/>
              <a:tailEnd/>
            </a:ln>
            <a:effectLst/>
          </p:spPr>
          <p:txBody>
            <a:bodyPr/>
            <a:lstStyle/>
            <a:p>
              <a:endParaRPr lang="en-US"/>
            </a:p>
          </p:txBody>
        </p:sp>
        <p:sp>
          <p:nvSpPr>
            <p:cNvPr id="297511" name="Line 551"/>
            <p:cNvSpPr>
              <a:spLocks noChangeShapeType="1"/>
            </p:cNvSpPr>
            <p:nvPr/>
          </p:nvSpPr>
          <p:spPr bwMode="auto">
            <a:xfrm>
              <a:off x="2497" y="2480"/>
              <a:ext cx="54" cy="6"/>
            </a:xfrm>
            <a:prstGeom prst="line">
              <a:avLst/>
            </a:prstGeom>
            <a:noFill/>
            <a:ln w="38100">
              <a:solidFill>
                <a:srgbClr val="00CCFF"/>
              </a:solidFill>
              <a:round/>
              <a:headEnd/>
              <a:tailEnd/>
            </a:ln>
            <a:effectLst/>
          </p:spPr>
          <p:txBody>
            <a:bodyPr/>
            <a:lstStyle/>
            <a:p>
              <a:endParaRPr lang="en-US"/>
            </a:p>
          </p:txBody>
        </p:sp>
        <p:sp>
          <p:nvSpPr>
            <p:cNvPr id="297512" name="Line 552"/>
            <p:cNvSpPr>
              <a:spLocks noChangeShapeType="1"/>
            </p:cNvSpPr>
            <p:nvPr/>
          </p:nvSpPr>
          <p:spPr bwMode="auto">
            <a:xfrm>
              <a:off x="2551" y="2486"/>
              <a:ext cx="48" cy="6"/>
            </a:xfrm>
            <a:prstGeom prst="line">
              <a:avLst/>
            </a:prstGeom>
            <a:noFill/>
            <a:ln w="38100">
              <a:solidFill>
                <a:srgbClr val="00CCFF"/>
              </a:solidFill>
              <a:round/>
              <a:headEnd/>
              <a:tailEnd/>
            </a:ln>
            <a:effectLst/>
          </p:spPr>
          <p:txBody>
            <a:bodyPr/>
            <a:lstStyle/>
            <a:p>
              <a:endParaRPr lang="en-US"/>
            </a:p>
          </p:txBody>
        </p:sp>
        <p:sp>
          <p:nvSpPr>
            <p:cNvPr id="297513" name="Line 553"/>
            <p:cNvSpPr>
              <a:spLocks noChangeShapeType="1"/>
            </p:cNvSpPr>
            <p:nvPr/>
          </p:nvSpPr>
          <p:spPr bwMode="auto">
            <a:xfrm>
              <a:off x="2599" y="2492"/>
              <a:ext cx="54" cy="6"/>
            </a:xfrm>
            <a:prstGeom prst="line">
              <a:avLst/>
            </a:prstGeom>
            <a:noFill/>
            <a:ln w="38100">
              <a:solidFill>
                <a:srgbClr val="00CCFF"/>
              </a:solidFill>
              <a:round/>
              <a:headEnd/>
              <a:tailEnd/>
            </a:ln>
            <a:effectLst/>
          </p:spPr>
          <p:txBody>
            <a:bodyPr/>
            <a:lstStyle/>
            <a:p>
              <a:endParaRPr lang="en-US"/>
            </a:p>
          </p:txBody>
        </p:sp>
        <p:sp>
          <p:nvSpPr>
            <p:cNvPr id="297514" name="Line 554"/>
            <p:cNvSpPr>
              <a:spLocks noChangeShapeType="1"/>
            </p:cNvSpPr>
            <p:nvPr/>
          </p:nvSpPr>
          <p:spPr bwMode="auto">
            <a:xfrm>
              <a:off x="2653" y="2498"/>
              <a:ext cx="54" cy="1"/>
            </a:xfrm>
            <a:prstGeom prst="line">
              <a:avLst/>
            </a:prstGeom>
            <a:noFill/>
            <a:ln w="38100">
              <a:solidFill>
                <a:srgbClr val="00CCFF"/>
              </a:solidFill>
              <a:round/>
              <a:headEnd/>
              <a:tailEnd/>
            </a:ln>
            <a:effectLst/>
          </p:spPr>
          <p:txBody>
            <a:bodyPr/>
            <a:lstStyle/>
            <a:p>
              <a:endParaRPr lang="en-US"/>
            </a:p>
          </p:txBody>
        </p:sp>
        <p:sp>
          <p:nvSpPr>
            <p:cNvPr id="297515" name="Line 555"/>
            <p:cNvSpPr>
              <a:spLocks noChangeShapeType="1"/>
            </p:cNvSpPr>
            <p:nvPr/>
          </p:nvSpPr>
          <p:spPr bwMode="auto">
            <a:xfrm>
              <a:off x="2707" y="2498"/>
              <a:ext cx="54" cy="6"/>
            </a:xfrm>
            <a:prstGeom prst="line">
              <a:avLst/>
            </a:prstGeom>
            <a:noFill/>
            <a:ln w="38100">
              <a:solidFill>
                <a:srgbClr val="00CCFF"/>
              </a:solidFill>
              <a:round/>
              <a:headEnd/>
              <a:tailEnd/>
            </a:ln>
            <a:effectLst/>
          </p:spPr>
          <p:txBody>
            <a:bodyPr/>
            <a:lstStyle/>
            <a:p>
              <a:endParaRPr lang="en-US"/>
            </a:p>
          </p:txBody>
        </p:sp>
        <p:sp>
          <p:nvSpPr>
            <p:cNvPr id="297516" name="Line 556"/>
            <p:cNvSpPr>
              <a:spLocks noChangeShapeType="1"/>
            </p:cNvSpPr>
            <p:nvPr/>
          </p:nvSpPr>
          <p:spPr bwMode="auto">
            <a:xfrm>
              <a:off x="2761" y="2504"/>
              <a:ext cx="54" cy="6"/>
            </a:xfrm>
            <a:prstGeom prst="line">
              <a:avLst/>
            </a:prstGeom>
            <a:noFill/>
            <a:ln w="38100">
              <a:solidFill>
                <a:srgbClr val="00CCFF"/>
              </a:solidFill>
              <a:round/>
              <a:headEnd/>
              <a:tailEnd/>
            </a:ln>
            <a:effectLst/>
          </p:spPr>
          <p:txBody>
            <a:bodyPr/>
            <a:lstStyle/>
            <a:p>
              <a:endParaRPr lang="en-US"/>
            </a:p>
          </p:txBody>
        </p:sp>
        <p:sp>
          <p:nvSpPr>
            <p:cNvPr id="297517" name="Line 557"/>
            <p:cNvSpPr>
              <a:spLocks noChangeShapeType="1"/>
            </p:cNvSpPr>
            <p:nvPr/>
          </p:nvSpPr>
          <p:spPr bwMode="auto">
            <a:xfrm>
              <a:off x="2815" y="2510"/>
              <a:ext cx="54" cy="1"/>
            </a:xfrm>
            <a:prstGeom prst="line">
              <a:avLst/>
            </a:prstGeom>
            <a:noFill/>
            <a:ln w="38100">
              <a:solidFill>
                <a:srgbClr val="00CCFF"/>
              </a:solidFill>
              <a:round/>
              <a:headEnd/>
              <a:tailEnd/>
            </a:ln>
            <a:effectLst/>
          </p:spPr>
          <p:txBody>
            <a:bodyPr/>
            <a:lstStyle/>
            <a:p>
              <a:endParaRPr lang="en-US"/>
            </a:p>
          </p:txBody>
        </p:sp>
        <p:sp>
          <p:nvSpPr>
            <p:cNvPr id="297518" name="Line 558"/>
            <p:cNvSpPr>
              <a:spLocks noChangeShapeType="1"/>
            </p:cNvSpPr>
            <p:nvPr/>
          </p:nvSpPr>
          <p:spPr bwMode="auto">
            <a:xfrm>
              <a:off x="2869" y="2510"/>
              <a:ext cx="55" cy="1"/>
            </a:xfrm>
            <a:prstGeom prst="line">
              <a:avLst/>
            </a:prstGeom>
            <a:noFill/>
            <a:ln w="38100">
              <a:solidFill>
                <a:srgbClr val="00CCFF"/>
              </a:solidFill>
              <a:round/>
              <a:headEnd/>
              <a:tailEnd/>
            </a:ln>
            <a:effectLst/>
          </p:spPr>
          <p:txBody>
            <a:bodyPr/>
            <a:lstStyle/>
            <a:p>
              <a:endParaRPr lang="en-US"/>
            </a:p>
          </p:txBody>
        </p:sp>
        <p:sp>
          <p:nvSpPr>
            <p:cNvPr id="297519" name="Freeform 559"/>
            <p:cNvSpPr>
              <a:spLocks/>
            </p:cNvSpPr>
            <p:nvPr/>
          </p:nvSpPr>
          <p:spPr bwMode="auto">
            <a:xfrm>
              <a:off x="2924" y="2510"/>
              <a:ext cx="48" cy="6"/>
            </a:xfrm>
            <a:custGeom>
              <a:avLst/>
              <a:gdLst/>
              <a:ahLst/>
              <a:cxnLst>
                <a:cxn ang="0">
                  <a:pos x="0" y="0"/>
                </a:cxn>
                <a:cxn ang="0">
                  <a:pos x="24" y="0"/>
                </a:cxn>
                <a:cxn ang="0">
                  <a:pos x="48" y="6"/>
                </a:cxn>
              </a:cxnLst>
              <a:rect l="0" t="0" r="r" b="b"/>
              <a:pathLst>
                <a:path w="48" h="6">
                  <a:moveTo>
                    <a:pt x="0" y="0"/>
                  </a:moveTo>
                  <a:lnTo>
                    <a:pt x="24" y="0"/>
                  </a:lnTo>
                  <a:lnTo>
                    <a:pt x="48" y="6"/>
                  </a:lnTo>
                </a:path>
              </a:pathLst>
            </a:custGeom>
            <a:noFill/>
            <a:ln w="38100" cmpd="sng">
              <a:solidFill>
                <a:srgbClr val="00CCFF"/>
              </a:solidFill>
              <a:prstDash val="solid"/>
              <a:round/>
              <a:headEnd/>
              <a:tailEnd/>
            </a:ln>
            <a:effectLst/>
          </p:spPr>
          <p:txBody>
            <a:bodyPr/>
            <a:lstStyle/>
            <a:p>
              <a:endParaRPr lang="en-US"/>
            </a:p>
          </p:txBody>
        </p:sp>
        <p:sp>
          <p:nvSpPr>
            <p:cNvPr id="297520" name="Line 560"/>
            <p:cNvSpPr>
              <a:spLocks noChangeShapeType="1"/>
            </p:cNvSpPr>
            <p:nvPr/>
          </p:nvSpPr>
          <p:spPr bwMode="auto">
            <a:xfrm>
              <a:off x="2972" y="2516"/>
              <a:ext cx="54" cy="1"/>
            </a:xfrm>
            <a:prstGeom prst="line">
              <a:avLst/>
            </a:prstGeom>
            <a:noFill/>
            <a:ln w="38100">
              <a:solidFill>
                <a:srgbClr val="00CCFF"/>
              </a:solidFill>
              <a:round/>
              <a:headEnd/>
              <a:tailEnd/>
            </a:ln>
            <a:effectLst/>
          </p:spPr>
          <p:txBody>
            <a:bodyPr/>
            <a:lstStyle/>
            <a:p>
              <a:endParaRPr lang="en-US"/>
            </a:p>
          </p:txBody>
        </p:sp>
        <p:sp>
          <p:nvSpPr>
            <p:cNvPr id="297521" name="Line 561"/>
            <p:cNvSpPr>
              <a:spLocks noChangeShapeType="1"/>
            </p:cNvSpPr>
            <p:nvPr/>
          </p:nvSpPr>
          <p:spPr bwMode="auto">
            <a:xfrm>
              <a:off x="3026" y="2516"/>
              <a:ext cx="54" cy="1"/>
            </a:xfrm>
            <a:prstGeom prst="line">
              <a:avLst/>
            </a:prstGeom>
            <a:noFill/>
            <a:ln w="38100">
              <a:solidFill>
                <a:srgbClr val="00CCFF"/>
              </a:solidFill>
              <a:round/>
              <a:headEnd/>
              <a:tailEnd/>
            </a:ln>
            <a:effectLst/>
          </p:spPr>
          <p:txBody>
            <a:bodyPr/>
            <a:lstStyle/>
            <a:p>
              <a:endParaRPr lang="en-US"/>
            </a:p>
          </p:txBody>
        </p:sp>
        <p:sp>
          <p:nvSpPr>
            <p:cNvPr id="297522" name="Line 562"/>
            <p:cNvSpPr>
              <a:spLocks noChangeShapeType="1"/>
            </p:cNvSpPr>
            <p:nvPr/>
          </p:nvSpPr>
          <p:spPr bwMode="auto">
            <a:xfrm>
              <a:off x="3080" y="2516"/>
              <a:ext cx="54" cy="1"/>
            </a:xfrm>
            <a:prstGeom prst="line">
              <a:avLst/>
            </a:prstGeom>
            <a:noFill/>
            <a:ln w="38100">
              <a:solidFill>
                <a:srgbClr val="00CCFF"/>
              </a:solidFill>
              <a:round/>
              <a:headEnd/>
              <a:tailEnd/>
            </a:ln>
            <a:effectLst/>
          </p:spPr>
          <p:txBody>
            <a:bodyPr/>
            <a:lstStyle/>
            <a:p>
              <a:endParaRPr lang="en-US"/>
            </a:p>
          </p:txBody>
        </p:sp>
        <p:sp>
          <p:nvSpPr>
            <p:cNvPr id="297523" name="Freeform 563"/>
            <p:cNvSpPr>
              <a:spLocks/>
            </p:cNvSpPr>
            <p:nvPr/>
          </p:nvSpPr>
          <p:spPr bwMode="auto">
            <a:xfrm>
              <a:off x="3134" y="2516"/>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24" name="Line 564"/>
            <p:cNvSpPr>
              <a:spLocks noChangeShapeType="1"/>
            </p:cNvSpPr>
            <p:nvPr/>
          </p:nvSpPr>
          <p:spPr bwMode="auto">
            <a:xfrm>
              <a:off x="3188" y="2522"/>
              <a:ext cx="54" cy="1"/>
            </a:xfrm>
            <a:prstGeom prst="line">
              <a:avLst/>
            </a:prstGeom>
            <a:noFill/>
            <a:ln w="38100">
              <a:solidFill>
                <a:srgbClr val="00CCFF"/>
              </a:solidFill>
              <a:round/>
              <a:headEnd/>
              <a:tailEnd/>
            </a:ln>
            <a:effectLst/>
          </p:spPr>
          <p:txBody>
            <a:bodyPr/>
            <a:lstStyle/>
            <a:p>
              <a:endParaRPr lang="en-US"/>
            </a:p>
          </p:txBody>
        </p:sp>
        <p:sp>
          <p:nvSpPr>
            <p:cNvPr id="297525" name="Line 565"/>
            <p:cNvSpPr>
              <a:spLocks noChangeShapeType="1"/>
            </p:cNvSpPr>
            <p:nvPr/>
          </p:nvSpPr>
          <p:spPr bwMode="auto">
            <a:xfrm>
              <a:off x="3242" y="2522"/>
              <a:ext cx="48" cy="1"/>
            </a:xfrm>
            <a:prstGeom prst="line">
              <a:avLst/>
            </a:prstGeom>
            <a:noFill/>
            <a:ln w="38100">
              <a:solidFill>
                <a:srgbClr val="00CCFF"/>
              </a:solidFill>
              <a:round/>
              <a:headEnd/>
              <a:tailEnd/>
            </a:ln>
            <a:effectLst/>
          </p:spPr>
          <p:txBody>
            <a:bodyPr/>
            <a:lstStyle/>
            <a:p>
              <a:endParaRPr lang="en-US"/>
            </a:p>
          </p:txBody>
        </p:sp>
        <p:sp>
          <p:nvSpPr>
            <p:cNvPr id="297526" name="Line 566"/>
            <p:cNvSpPr>
              <a:spLocks noChangeShapeType="1"/>
            </p:cNvSpPr>
            <p:nvPr/>
          </p:nvSpPr>
          <p:spPr bwMode="auto">
            <a:xfrm>
              <a:off x="3290" y="2522"/>
              <a:ext cx="54" cy="1"/>
            </a:xfrm>
            <a:prstGeom prst="line">
              <a:avLst/>
            </a:prstGeom>
            <a:noFill/>
            <a:ln w="38100">
              <a:solidFill>
                <a:srgbClr val="00CCFF"/>
              </a:solidFill>
              <a:round/>
              <a:headEnd/>
              <a:tailEnd/>
            </a:ln>
            <a:effectLst/>
          </p:spPr>
          <p:txBody>
            <a:bodyPr/>
            <a:lstStyle/>
            <a:p>
              <a:endParaRPr lang="en-US"/>
            </a:p>
          </p:txBody>
        </p:sp>
        <p:sp>
          <p:nvSpPr>
            <p:cNvPr id="297527" name="Line 567"/>
            <p:cNvSpPr>
              <a:spLocks noChangeShapeType="1"/>
            </p:cNvSpPr>
            <p:nvPr/>
          </p:nvSpPr>
          <p:spPr bwMode="auto">
            <a:xfrm>
              <a:off x="3344" y="2522"/>
              <a:ext cx="54" cy="1"/>
            </a:xfrm>
            <a:prstGeom prst="line">
              <a:avLst/>
            </a:prstGeom>
            <a:noFill/>
            <a:ln w="38100">
              <a:solidFill>
                <a:srgbClr val="00CCFF"/>
              </a:solidFill>
              <a:round/>
              <a:headEnd/>
              <a:tailEnd/>
            </a:ln>
            <a:effectLst/>
          </p:spPr>
          <p:txBody>
            <a:bodyPr/>
            <a:lstStyle/>
            <a:p>
              <a:endParaRPr lang="en-US"/>
            </a:p>
          </p:txBody>
        </p:sp>
        <p:sp>
          <p:nvSpPr>
            <p:cNvPr id="297528" name="Line 568"/>
            <p:cNvSpPr>
              <a:spLocks noChangeShapeType="1"/>
            </p:cNvSpPr>
            <p:nvPr/>
          </p:nvSpPr>
          <p:spPr bwMode="auto">
            <a:xfrm>
              <a:off x="3398" y="2522"/>
              <a:ext cx="54" cy="1"/>
            </a:xfrm>
            <a:prstGeom prst="line">
              <a:avLst/>
            </a:prstGeom>
            <a:noFill/>
            <a:ln w="38100">
              <a:solidFill>
                <a:srgbClr val="00CCFF"/>
              </a:solidFill>
              <a:round/>
              <a:headEnd/>
              <a:tailEnd/>
            </a:ln>
            <a:effectLst/>
          </p:spPr>
          <p:txBody>
            <a:bodyPr/>
            <a:lstStyle/>
            <a:p>
              <a:endParaRPr lang="en-US"/>
            </a:p>
          </p:txBody>
        </p:sp>
        <p:sp>
          <p:nvSpPr>
            <p:cNvPr id="297529" name="Line 569"/>
            <p:cNvSpPr>
              <a:spLocks noChangeShapeType="1"/>
            </p:cNvSpPr>
            <p:nvPr/>
          </p:nvSpPr>
          <p:spPr bwMode="auto">
            <a:xfrm>
              <a:off x="3452" y="2522"/>
              <a:ext cx="54" cy="1"/>
            </a:xfrm>
            <a:prstGeom prst="line">
              <a:avLst/>
            </a:prstGeom>
            <a:noFill/>
            <a:ln w="38100">
              <a:solidFill>
                <a:srgbClr val="00CCFF"/>
              </a:solidFill>
              <a:round/>
              <a:headEnd/>
              <a:tailEnd/>
            </a:ln>
            <a:effectLst/>
          </p:spPr>
          <p:txBody>
            <a:bodyPr/>
            <a:lstStyle/>
            <a:p>
              <a:endParaRPr lang="en-US"/>
            </a:p>
          </p:txBody>
        </p:sp>
        <p:sp>
          <p:nvSpPr>
            <p:cNvPr id="297530" name="Line 570"/>
            <p:cNvSpPr>
              <a:spLocks noChangeShapeType="1"/>
            </p:cNvSpPr>
            <p:nvPr/>
          </p:nvSpPr>
          <p:spPr bwMode="auto">
            <a:xfrm>
              <a:off x="3506" y="2522"/>
              <a:ext cx="54" cy="1"/>
            </a:xfrm>
            <a:prstGeom prst="line">
              <a:avLst/>
            </a:prstGeom>
            <a:noFill/>
            <a:ln w="38100">
              <a:solidFill>
                <a:srgbClr val="00CCFF"/>
              </a:solidFill>
              <a:round/>
              <a:headEnd/>
              <a:tailEnd/>
            </a:ln>
            <a:effectLst/>
          </p:spPr>
          <p:txBody>
            <a:bodyPr/>
            <a:lstStyle/>
            <a:p>
              <a:endParaRPr lang="en-US"/>
            </a:p>
          </p:txBody>
        </p:sp>
        <p:sp>
          <p:nvSpPr>
            <p:cNvPr id="297531" name="Line 571"/>
            <p:cNvSpPr>
              <a:spLocks noChangeShapeType="1"/>
            </p:cNvSpPr>
            <p:nvPr/>
          </p:nvSpPr>
          <p:spPr bwMode="auto">
            <a:xfrm>
              <a:off x="3560" y="2522"/>
              <a:ext cx="54" cy="1"/>
            </a:xfrm>
            <a:prstGeom prst="line">
              <a:avLst/>
            </a:prstGeom>
            <a:noFill/>
            <a:ln w="38100">
              <a:solidFill>
                <a:srgbClr val="00CCFF"/>
              </a:solidFill>
              <a:round/>
              <a:headEnd/>
              <a:tailEnd/>
            </a:ln>
            <a:effectLst/>
          </p:spPr>
          <p:txBody>
            <a:bodyPr/>
            <a:lstStyle/>
            <a:p>
              <a:endParaRPr lang="en-US"/>
            </a:p>
          </p:txBody>
        </p:sp>
        <p:sp>
          <p:nvSpPr>
            <p:cNvPr id="297532" name="Line 572"/>
            <p:cNvSpPr>
              <a:spLocks noChangeShapeType="1"/>
            </p:cNvSpPr>
            <p:nvPr/>
          </p:nvSpPr>
          <p:spPr bwMode="auto">
            <a:xfrm>
              <a:off x="3614" y="2522"/>
              <a:ext cx="48" cy="1"/>
            </a:xfrm>
            <a:prstGeom prst="line">
              <a:avLst/>
            </a:prstGeom>
            <a:noFill/>
            <a:ln w="38100">
              <a:solidFill>
                <a:srgbClr val="00CCFF"/>
              </a:solidFill>
              <a:round/>
              <a:headEnd/>
              <a:tailEnd/>
            </a:ln>
            <a:effectLst/>
          </p:spPr>
          <p:txBody>
            <a:bodyPr/>
            <a:lstStyle/>
            <a:p>
              <a:endParaRPr lang="en-US"/>
            </a:p>
          </p:txBody>
        </p:sp>
        <p:sp>
          <p:nvSpPr>
            <p:cNvPr id="297533" name="Line 573"/>
            <p:cNvSpPr>
              <a:spLocks noChangeShapeType="1"/>
            </p:cNvSpPr>
            <p:nvPr/>
          </p:nvSpPr>
          <p:spPr bwMode="auto">
            <a:xfrm>
              <a:off x="3662" y="2522"/>
              <a:ext cx="54" cy="1"/>
            </a:xfrm>
            <a:prstGeom prst="line">
              <a:avLst/>
            </a:prstGeom>
            <a:noFill/>
            <a:ln w="38100">
              <a:solidFill>
                <a:srgbClr val="00CCFF"/>
              </a:solidFill>
              <a:round/>
              <a:headEnd/>
              <a:tailEnd/>
            </a:ln>
            <a:effectLst/>
          </p:spPr>
          <p:txBody>
            <a:bodyPr/>
            <a:lstStyle/>
            <a:p>
              <a:endParaRPr lang="en-US"/>
            </a:p>
          </p:txBody>
        </p:sp>
        <p:sp>
          <p:nvSpPr>
            <p:cNvPr id="297534" name="Line 574"/>
            <p:cNvSpPr>
              <a:spLocks noChangeShapeType="1"/>
            </p:cNvSpPr>
            <p:nvPr/>
          </p:nvSpPr>
          <p:spPr bwMode="auto">
            <a:xfrm>
              <a:off x="3716" y="2522"/>
              <a:ext cx="54" cy="1"/>
            </a:xfrm>
            <a:prstGeom prst="line">
              <a:avLst/>
            </a:prstGeom>
            <a:noFill/>
            <a:ln w="38100">
              <a:solidFill>
                <a:srgbClr val="00CCFF"/>
              </a:solidFill>
              <a:round/>
              <a:headEnd/>
              <a:tailEnd/>
            </a:ln>
            <a:effectLst/>
          </p:spPr>
          <p:txBody>
            <a:bodyPr/>
            <a:lstStyle/>
            <a:p>
              <a:endParaRPr lang="en-US"/>
            </a:p>
          </p:txBody>
        </p:sp>
        <p:sp>
          <p:nvSpPr>
            <p:cNvPr id="297535" name="Line 575"/>
            <p:cNvSpPr>
              <a:spLocks noChangeShapeType="1"/>
            </p:cNvSpPr>
            <p:nvPr/>
          </p:nvSpPr>
          <p:spPr bwMode="auto">
            <a:xfrm>
              <a:off x="3770" y="2522"/>
              <a:ext cx="54" cy="1"/>
            </a:xfrm>
            <a:prstGeom prst="line">
              <a:avLst/>
            </a:prstGeom>
            <a:noFill/>
            <a:ln w="38100">
              <a:solidFill>
                <a:srgbClr val="00CCFF"/>
              </a:solidFill>
              <a:round/>
              <a:headEnd/>
              <a:tailEnd/>
            </a:ln>
            <a:effectLst/>
          </p:spPr>
          <p:txBody>
            <a:bodyPr/>
            <a:lstStyle/>
            <a:p>
              <a:endParaRPr lang="en-US"/>
            </a:p>
          </p:txBody>
        </p:sp>
        <p:sp>
          <p:nvSpPr>
            <p:cNvPr id="297536" name="Line 576"/>
            <p:cNvSpPr>
              <a:spLocks noChangeShapeType="1"/>
            </p:cNvSpPr>
            <p:nvPr/>
          </p:nvSpPr>
          <p:spPr bwMode="auto">
            <a:xfrm>
              <a:off x="3824" y="2522"/>
              <a:ext cx="54" cy="1"/>
            </a:xfrm>
            <a:prstGeom prst="line">
              <a:avLst/>
            </a:prstGeom>
            <a:noFill/>
            <a:ln w="38100">
              <a:solidFill>
                <a:srgbClr val="00CCFF"/>
              </a:solidFill>
              <a:round/>
              <a:headEnd/>
              <a:tailEnd/>
            </a:ln>
            <a:effectLst/>
          </p:spPr>
          <p:txBody>
            <a:bodyPr/>
            <a:lstStyle/>
            <a:p>
              <a:endParaRPr lang="en-US"/>
            </a:p>
          </p:txBody>
        </p:sp>
        <p:sp>
          <p:nvSpPr>
            <p:cNvPr id="297537" name="Line 577"/>
            <p:cNvSpPr>
              <a:spLocks noChangeShapeType="1"/>
            </p:cNvSpPr>
            <p:nvPr/>
          </p:nvSpPr>
          <p:spPr bwMode="auto">
            <a:xfrm>
              <a:off x="3878" y="2522"/>
              <a:ext cx="54" cy="1"/>
            </a:xfrm>
            <a:prstGeom prst="line">
              <a:avLst/>
            </a:prstGeom>
            <a:noFill/>
            <a:ln w="38100">
              <a:solidFill>
                <a:srgbClr val="00CCFF"/>
              </a:solidFill>
              <a:round/>
              <a:headEnd/>
              <a:tailEnd/>
            </a:ln>
            <a:effectLst/>
          </p:spPr>
          <p:txBody>
            <a:bodyPr/>
            <a:lstStyle/>
            <a:p>
              <a:endParaRPr lang="en-US"/>
            </a:p>
          </p:txBody>
        </p:sp>
        <p:sp>
          <p:nvSpPr>
            <p:cNvPr id="297538" name="Line 578"/>
            <p:cNvSpPr>
              <a:spLocks noChangeShapeType="1"/>
            </p:cNvSpPr>
            <p:nvPr/>
          </p:nvSpPr>
          <p:spPr bwMode="auto">
            <a:xfrm>
              <a:off x="3932" y="2522"/>
              <a:ext cx="54" cy="1"/>
            </a:xfrm>
            <a:prstGeom prst="line">
              <a:avLst/>
            </a:prstGeom>
            <a:noFill/>
            <a:ln w="38100">
              <a:solidFill>
                <a:srgbClr val="00CCFF"/>
              </a:solidFill>
              <a:round/>
              <a:headEnd/>
              <a:tailEnd/>
            </a:ln>
            <a:effectLst/>
          </p:spPr>
          <p:txBody>
            <a:bodyPr/>
            <a:lstStyle/>
            <a:p>
              <a:endParaRPr lang="en-US"/>
            </a:p>
          </p:txBody>
        </p:sp>
        <p:sp>
          <p:nvSpPr>
            <p:cNvPr id="297539" name="Line 579"/>
            <p:cNvSpPr>
              <a:spLocks noChangeShapeType="1"/>
            </p:cNvSpPr>
            <p:nvPr/>
          </p:nvSpPr>
          <p:spPr bwMode="auto">
            <a:xfrm>
              <a:off x="3986" y="2522"/>
              <a:ext cx="48" cy="1"/>
            </a:xfrm>
            <a:prstGeom prst="line">
              <a:avLst/>
            </a:prstGeom>
            <a:noFill/>
            <a:ln w="38100">
              <a:solidFill>
                <a:srgbClr val="00CCFF"/>
              </a:solidFill>
              <a:round/>
              <a:headEnd/>
              <a:tailEnd/>
            </a:ln>
            <a:effectLst/>
          </p:spPr>
          <p:txBody>
            <a:bodyPr/>
            <a:lstStyle/>
            <a:p>
              <a:endParaRPr lang="en-US"/>
            </a:p>
          </p:txBody>
        </p:sp>
        <p:sp>
          <p:nvSpPr>
            <p:cNvPr id="297540" name="Line 580"/>
            <p:cNvSpPr>
              <a:spLocks noChangeShapeType="1"/>
            </p:cNvSpPr>
            <p:nvPr/>
          </p:nvSpPr>
          <p:spPr bwMode="auto">
            <a:xfrm>
              <a:off x="4034" y="2522"/>
              <a:ext cx="54" cy="1"/>
            </a:xfrm>
            <a:prstGeom prst="line">
              <a:avLst/>
            </a:prstGeom>
            <a:noFill/>
            <a:ln w="38100">
              <a:solidFill>
                <a:srgbClr val="00CCFF"/>
              </a:solidFill>
              <a:round/>
              <a:headEnd/>
              <a:tailEnd/>
            </a:ln>
            <a:effectLst/>
          </p:spPr>
          <p:txBody>
            <a:bodyPr/>
            <a:lstStyle/>
            <a:p>
              <a:endParaRPr lang="en-US"/>
            </a:p>
          </p:txBody>
        </p:sp>
        <p:sp>
          <p:nvSpPr>
            <p:cNvPr id="297541" name="Freeform 581"/>
            <p:cNvSpPr>
              <a:spLocks/>
            </p:cNvSpPr>
            <p:nvPr/>
          </p:nvSpPr>
          <p:spPr bwMode="auto">
            <a:xfrm>
              <a:off x="4088" y="2522"/>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00CCFF"/>
              </a:solidFill>
              <a:prstDash val="solid"/>
              <a:round/>
              <a:headEnd/>
              <a:tailEnd/>
            </a:ln>
            <a:effectLst/>
          </p:spPr>
          <p:txBody>
            <a:bodyPr/>
            <a:lstStyle/>
            <a:p>
              <a:endParaRPr lang="en-US"/>
            </a:p>
          </p:txBody>
        </p:sp>
        <p:sp>
          <p:nvSpPr>
            <p:cNvPr id="297542" name="Line 582"/>
            <p:cNvSpPr>
              <a:spLocks noChangeShapeType="1"/>
            </p:cNvSpPr>
            <p:nvPr/>
          </p:nvSpPr>
          <p:spPr bwMode="auto">
            <a:xfrm>
              <a:off x="4142" y="2528"/>
              <a:ext cx="54" cy="1"/>
            </a:xfrm>
            <a:prstGeom prst="line">
              <a:avLst/>
            </a:prstGeom>
            <a:noFill/>
            <a:ln w="38100">
              <a:solidFill>
                <a:srgbClr val="00CCFF"/>
              </a:solidFill>
              <a:round/>
              <a:headEnd/>
              <a:tailEnd/>
            </a:ln>
            <a:effectLst/>
          </p:spPr>
          <p:txBody>
            <a:bodyPr/>
            <a:lstStyle/>
            <a:p>
              <a:endParaRPr lang="en-US"/>
            </a:p>
          </p:txBody>
        </p:sp>
        <p:sp>
          <p:nvSpPr>
            <p:cNvPr id="297543" name="Line 583"/>
            <p:cNvSpPr>
              <a:spLocks noChangeShapeType="1"/>
            </p:cNvSpPr>
            <p:nvPr/>
          </p:nvSpPr>
          <p:spPr bwMode="auto">
            <a:xfrm>
              <a:off x="4196" y="2528"/>
              <a:ext cx="54" cy="1"/>
            </a:xfrm>
            <a:prstGeom prst="line">
              <a:avLst/>
            </a:prstGeom>
            <a:noFill/>
            <a:ln w="38100">
              <a:solidFill>
                <a:srgbClr val="00CCFF"/>
              </a:solidFill>
              <a:round/>
              <a:headEnd/>
              <a:tailEnd/>
            </a:ln>
            <a:effectLst/>
          </p:spPr>
          <p:txBody>
            <a:bodyPr/>
            <a:lstStyle/>
            <a:p>
              <a:endParaRPr lang="en-US"/>
            </a:p>
          </p:txBody>
        </p:sp>
        <p:sp>
          <p:nvSpPr>
            <p:cNvPr id="297544" name="Line 584"/>
            <p:cNvSpPr>
              <a:spLocks noChangeShapeType="1"/>
            </p:cNvSpPr>
            <p:nvPr/>
          </p:nvSpPr>
          <p:spPr bwMode="auto">
            <a:xfrm>
              <a:off x="4250" y="2528"/>
              <a:ext cx="54" cy="1"/>
            </a:xfrm>
            <a:prstGeom prst="line">
              <a:avLst/>
            </a:prstGeom>
            <a:noFill/>
            <a:ln w="38100">
              <a:solidFill>
                <a:srgbClr val="00CCFF"/>
              </a:solidFill>
              <a:round/>
              <a:headEnd/>
              <a:tailEnd/>
            </a:ln>
            <a:effectLst/>
          </p:spPr>
          <p:txBody>
            <a:bodyPr/>
            <a:lstStyle/>
            <a:p>
              <a:endParaRPr lang="en-US"/>
            </a:p>
          </p:txBody>
        </p:sp>
        <p:sp>
          <p:nvSpPr>
            <p:cNvPr id="297545" name="Line 585"/>
            <p:cNvSpPr>
              <a:spLocks noChangeShapeType="1"/>
            </p:cNvSpPr>
            <p:nvPr/>
          </p:nvSpPr>
          <p:spPr bwMode="auto">
            <a:xfrm>
              <a:off x="4304" y="2528"/>
              <a:ext cx="54" cy="1"/>
            </a:xfrm>
            <a:prstGeom prst="line">
              <a:avLst/>
            </a:prstGeom>
            <a:noFill/>
            <a:ln w="38100">
              <a:solidFill>
                <a:srgbClr val="00CCFF"/>
              </a:solidFill>
              <a:round/>
              <a:headEnd/>
              <a:tailEnd/>
            </a:ln>
            <a:effectLst/>
          </p:spPr>
          <p:txBody>
            <a:bodyPr/>
            <a:lstStyle/>
            <a:p>
              <a:endParaRPr lang="en-US"/>
            </a:p>
          </p:txBody>
        </p:sp>
        <p:sp>
          <p:nvSpPr>
            <p:cNvPr id="297546" name="Line 586"/>
            <p:cNvSpPr>
              <a:spLocks noChangeShapeType="1"/>
            </p:cNvSpPr>
            <p:nvPr/>
          </p:nvSpPr>
          <p:spPr bwMode="auto">
            <a:xfrm>
              <a:off x="4358" y="2528"/>
              <a:ext cx="48" cy="1"/>
            </a:xfrm>
            <a:prstGeom prst="line">
              <a:avLst/>
            </a:prstGeom>
            <a:noFill/>
            <a:ln w="38100">
              <a:solidFill>
                <a:srgbClr val="00CCFF"/>
              </a:solidFill>
              <a:round/>
              <a:headEnd/>
              <a:tailEnd/>
            </a:ln>
            <a:effectLst/>
          </p:spPr>
          <p:txBody>
            <a:bodyPr/>
            <a:lstStyle/>
            <a:p>
              <a:endParaRPr lang="en-US"/>
            </a:p>
          </p:txBody>
        </p:sp>
        <p:sp>
          <p:nvSpPr>
            <p:cNvPr id="297547" name="Line 587"/>
            <p:cNvSpPr>
              <a:spLocks noChangeShapeType="1"/>
            </p:cNvSpPr>
            <p:nvPr/>
          </p:nvSpPr>
          <p:spPr bwMode="auto">
            <a:xfrm>
              <a:off x="4406" y="2528"/>
              <a:ext cx="54" cy="1"/>
            </a:xfrm>
            <a:prstGeom prst="line">
              <a:avLst/>
            </a:prstGeom>
            <a:noFill/>
            <a:ln w="38100">
              <a:solidFill>
                <a:srgbClr val="00CCFF"/>
              </a:solidFill>
              <a:round/>
              <a:headEnd/>
              <a:tailEnd/>
            </a:ln>
            <a:effectLst/>
          </p:spPr>
          <p:txBody>
            <a:bodyPr/>
            <a:lstStyle/>
            <a:p>
              <a:endParaRPr lang="en-US"/>
            </a:p>
          </p:txBody>
        </p:sp>
        <p:sp>
          <p:nvSpPr>
            <p:cNvPr id="297548" name="Line 588"/>
            <p:cNvSpPr>
              <a:spLocks noChangeShapeType="1"/>
            </p:cNvSpPr>
            <p:nvPr/>
          </p:nvSpPr>
          <p:spPr bwMode="auto">
            <a:xfrm>
              <a:off x="4460" y="2528"/>
              <a:ext cx="54" cy="1"/>
            </a:xfrm>
            <a:prstGeom prst="line">
              <a:avLst/>
            </a:prstGeom>
            <a:noFill/>
            <a:ln w="38100">
              <a:solidFill>
                <a:srgbClr val="00CCFF"/>
              </a:solidFill>
              <a:round/>
              <a:headEnd/>
              <a:tailEnd/>
            </a:ln>
            <a:effectLst/>
          </p:spPr>
          <p:txBody>
            <a:bodyPr/>
            <a:lstStyle/>
            <a:p>
              <a:endParaRPr lang="en-US"/>
            </a:p>
          </p:txBody>
        </p:sp>
        <p:sp>
          <p:nvSpPr>
            <p:cNvPr id="297549" name="Line 589"/>
            <p:cNvSpPr>
              <a:spLocks noChangeShapeType="1"/>
            </p:cNvSpPr>
            <p:nvPr/>
          </p:nvSpPr>
          <p:spPr bwMode="auto">
            <a:xfrm>
              <a:off x="4514" y="2528"/>
              <a:ext cx="54" cy="1"/>
            </a:xfrm>
            <a:prstGeom prst="line">
              <a:avLst/>
            </a:prstGeom>
            <a:noFill/>
            <a:ln w="38100">
              <a:solidFill>
                <a:srgbClr val="00CCFF"/>
              </a:solidFill>
              <a:round/>
              <a:headEnd/>
              <a:tailEnd/>
            </a:ln>
            <a:effectLst/>
          </p:spPr>
          <p:txBody>
            <a:bodyPr/>
            <a:lstStyle/>
            <a:p>
              <a:endParaRPr lang="en-US"/>
            </a:p>
          </p:txBody>
        </p:sp>
        <p:sp>
          <p:nvSpPr>
            <p:cNvPr id="297550" name="Line 590"/>
            <p:cNvSpPr>
              <a:spLocks noChangeShapeType="1"/>
            </p:cNvSpPr>
            <p:nvPr/>
          </p:nvSpPr>
          <p:spPr bwMode="auto">
            <a:xfrm>
              <a:off x="4568" y="2528"/>
              <a:ext cx="54" cy="1"/>
            </a:xfrm>
            <a:prstGeom prst="line">
              <a:avLst/>
            </a:prstGeom>
            <a:noFill/>
            <a:ln w="38100">
              <a:solidFill>
                <a:srgbClr val="00CCFF"/>
              </a:solidFill>
              <a:round/>
              <a:headEnd/>
              <a:tailEnd/>
            </a:ln>
            <a:effectLst/>
          </p:spPr>
          <p:txBody>
            <a:bodyPr/>
            <a:lstStyle/>
            <a:p>
              <a:endParaRPr lang="en-US"/>
            </a:p>
          </p:txBody>
        </p:sp>
        <p:sp>
          <p:nvSpPr>
            <p:cNvPr id="297551" name="Freeform 591"/>
            <p:cNvSpPr>
              <a:spLocks/>
            </p:cNvSpPr>
            <p:nvPr/>
          </p:nvSpPr>
          <p:spPr bwMode="auto">
            <a:xfrm>
              <a:off x="1537" y="2054"/>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CCFFFF"/>
              </a:solidFill>
              <a:prstDash val="solid"/>
              <a:round/>
              <a:headEnd/>
              <a:tailEnd/>
            </a:ln>
            <a:effectLst/>
          </p:spPr>
          <p:txBody>
            <a:bodyPr/>
            <a:lstStyle/>
            <a:p>
              <a:endParaRPr lang="en-US"/>
            </a:p>
          </p:txBody>
        </p:sp>
        <p:sp>
          <p:nvSpPr>
            <p:cNvPr id="297552" name="Freeform 592"/>
            <p:cNvSpPr>
              <a:spLocks/>
            </p:cNvSpPr>
            <p:nvPr/>
          </p:nvSpPr>
          <p:spPr bwMode="auto">
            <a:xfrm>
              <a:off x="1591" y="2114"/>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FFFF"/>
              </a:solidFill>
              <a:prstDash val="solid"/>
              <a:round/>
              <a:headEnd/>
              <a:tailEnd/>
            </a:ln>
            <a:effectLst/>
          </p:spPr>
          <p:txBody>
            <a:bodyPr/>
            <a:lstStyle/>
            <a:p>
              <a:endParaRPr lang="en-US"/>
            </a:p>
          </p:txBody>
        </p:sp>
        <p:sp>
          <p:nvSpPr>
            <p:cNvPr id="297553" name="Line 593"/>
            <p:cNvSpPr>
              <a:spLocks noChangeShapeType="1"/>
            </p:cNvSpPr>
            <p:nvPr/>
          </p:nvSpPr>
          <p:spPr bwMode="auto">
            <a:xfrm>
              <a:off x="1645" y="2162"/>
              <a:ext cx="54" cy="48"/>
            </a:xfrm>
            <a:prstGeom prst="line">
              <a:avLst/>
            </a:prstGeom>
            <a:noFill/>
            <a:ln w="38100">
              <a:solidFill>
                <a:srgbClr val="CCFFFF"/>
              </a:solidFill>
              <a:round/>
              <a:headEnd/>
              <a:tailEnd/>
            </a:ln>
            <a:effectLst/>
          </p:spPr>
          <p:txBody>
            <a:bodyPr/>
            <a:lstStyle/>
            <a:p>
              <a:endParaRPr lang="en-US"/>
            </a:p>
          </p:txBody>
        </p:sp>
        <p:sp>
          <p:nvSpPr>
            <p:cNvPr id="297554" name="Line 594"/>
            <p:cNvSpPr>
              <a:spLocks noChangeShapeType="1"/>
            </p:cNvSpPr>
            <p:nvPr/>
          </p:nvSpPr>
          <p:spPr bwMode="auto">
            <a:xfrm>
              <a:off x="1699" y="2210"/>
              <a:ext cx="54" cy="48"/>
            </a:xfrm>
            <a:prstGeom prst="line">
              <a:avLst/>
            </a:prstGeom>
            <a:noFill/>
            <a:ln w="38100">
              <a:solidFill>
                <a:srgbClr val="CCFFFF"/>
              </a:solidFill>
              <a:round/>
              <a:headEnd/>
              <a:tailEnd/>
            </a:ln>
            <a:effectLst/>
          </p:spPr>
          <p:txBody>
            <a:bodyPr/>
            <a:lstStyle/>
            <a:p>
              <a:endParaRPr lang="en-US"/>
            </a:p>
          </p:txBody>
        </p:sp>
        <p:sp>
          <p:nvSpPr>
            <p:cNvPr id="297555" name="Line 595"/>
            <p:cNvSpPr>
              <a:spLocks noChangeShapeType="1"/>
            </p:cNvSpPr>
            <p:nvPr/>
          </p:nvSpPr>
          <p:spPr bwMode="auto">
            <a:xfrm>
              <a:off x="1753" y="2258"/>
              <a:ext cx="54" cy="42"/>
            </a:xfrm>
            <a:prstGeom prst="line">
              <a:avLst/>
            </a:prstGeom>
            <a:noFill/>
            <a:ln w="38100">
              <a:solidFill>
                <a:srgbClr val="CCFFFF"/>
              </a:solidFill>
              <a:round/>
              <a:headEnd/>
              <a:tailEnd/>
            </a:ln>
            <a:effectLst/>
          </p:spPr>
          <p:txBody>
            <a:bodyPr/>
            <a:lstStyle/>
            <a:p>
              <a:endParaRPr lang="en-US"/>
            </a:p>
          </p:txBody>
        </p:sp>
        <p:sp>
          <p:nvSpPr>
            <p:cNvPr id="297556" name="Line 596"/>
            <p:cNvSpPr>
              <a:spLocks noChangeShapeType="1"/>
            </p:cNvSpPr>
            <p:nvPr/>
          </p:nvSpPr>
          <p:spPr bwMode="auto">
            <a:xfrm>
              <a:off x="1807" y="2300"/>
              <a:ext cx="48" cy="42"/>
            </a:xfrm>
            <a:prstGeom prst="line">
              <a:avLst/>
            </a:prstGeom>
            <a:noFill/>
            <a:ln w="38100">
              <a:solidFill>
                <a:srgbClr val="CCFFFF"/>
              </a:solidFill>
              <a:round/>
              <a:headEnd/>
              <a:tailEnd/>
            </a:ln>
            <a:effectLst/>
          </p:spPr>
          <p:txBody>
            <a:bodyPr/>
            <a:lstStyle/>
            <a:p>
              <a:endParaRPr lang="en-US"/>
            </a:p>
          </p:txBody>
        </p:sp>
        <p:sp>
          <p:nvSpPr>
            <p:cNvPr id="297557" name="Line 597"/>
            <p:cNvSpPr>
              <a:spLocks noChangeShapeType="1"/>
            </p:cNvSpPr>
            <p:nvPr/>
          </p:nvSpPr>
          <p:spPr bwMode="auto">
            <a:xfrm>
              <a:off x="1855" y="2342"/>
              <a:ext cx="54" cy="36"/>
            </a:xfrm>
            <a:prstGeom prst="line">
              <a:avLst/>
            </a:prstGeom>
            <a:noFill/>
            <a:ln w="38100">
              <a:solidFill>
                <a:srgbClr val="CCFFFF"/>
              </a:solidFill>
              <a:round/>
              <a:headEnd/>
              <a:tailEnd/>
            </a:ln>
            <a:effectLst/>
          </p:spPr>
          <p:txBody>
            <a:bodyPr/>
            <a:lstStyle/>
            <a:p>
              <a:endParaRPr lang="en-US"/>
            </a:p>
          </p:txBody>
        </p:sp>
        <p:sp>
          <p:nvSpPr>
            <p:cNvPr id="297558" name="Line 598"/>
            <p:cNvSpPr>
              <a:spLocks noChangeShapeType="1"/>
            </p:cNvSpPr>
            <p:nvPr/>
          </p:nvSpPr>
          <p:spPr bwMode="auto">
            <a:xfrm>
              <a:off x="1909" y="2378"/>
              <a:ext cx="54" cy="30"/>
            </a:xfrm>
            <a:prstGeom prst="line">
              <a:avLst/>
            </a:prstGeom>
            <a:noFill/>
            <a:ln w="38100">
              <a:solidFill>
                <a:srgbClr val="CCFFFF"/>
              </a:solidFill>
              <a:round/>
              <a:headEnd/>
              <a:tailEnd/>
            </a:ln>
            <a:effectLst/>
          </p:spPr>
          <p:txBody>
            <a:bodyPr/>
            <a:lstStyle/>
            <a:p>
              <a:endParaRPr lang="en-US"/>
            </a:p>
          </p:txBody>
        </p:sp>
        <p:sp>
          <p:nvSpPr>
            <p:cNvPr id="297559" name="Line 599"/>
            <p:cNvSpPr>
              <a:spLocks noChangeShapeType="1"/>
            </p:cNvSpPr>
            <p:nvPr/>
          </p:nvSpPr>
          <p:spPr bwMode="auto">
            <a:xfrm>
              <a:off x="1963" y="2408"/>
              <a:ext cx="54" cy="30"/>
            </a:xfrm>
            <a:prstGeom prst="line">
              <a:avLst/>
            </a:prstGeom>
            <a:noFill/>
            <a:ln w="38100">
              <a:solidFill>
                <a:srgbClr val="CCFFFF"/>
              </a:solidFill>
              <a:round/>
              <a:headEnd/>
              <a:tailEnd/>
            </a:ln>
            <a:effectLst/>
          </p:spPr>
          <p:txBody>
            <a:bodyPr/>
            <a:lstStyle/>
            <a:p>
              <a:endParaRPr lang="en-US"/>
            </a:p>
          </p:txBody>
        </p:sp>
        <p:sp>
          <p:nvSpPr>
            <p:cNvPr id="297560" name="Line 600"/>
            <p:cNvSpPr>
              <a:spLocks noChangeShapeType="1"/>
            </p:cNvSpPr>
            <p:nvPr/>
          </p:nvSpPr>
          <p:spPr bwMode="auto">
            <a:xfrm>
              <a:off x="2017" y="2438"/>
              <a:ext cx="54" cy="30"/>
            </a:xfrm>
            <a:prstGeom prst="line">
              <a:avLst/>
            </a:prstGeom>
            <a:noFill/>
            <a:ln w="38100">
              <a:solidFill>
                <a:srgbClr val="CCFFFF"/>
              </a:solidFill>
              <a:round/>
              <a:headEnd/>
              <a:tailEnd/>
            </a:ln>
            <a:effectLst/>
          </p:spPr>
          <p:txBody>
            <a:bodyPr/>
            <a:lstStyle/>
            <a:p>
              <a:endParaRPr lang="en-US"/>
            </a:p>
          </p:txBody>
        </p:sp>
        <p:sp>
          <p:nvSpPr>
            <p:cNvPr id="297561" name="Line 601"/>
            <p:cNvSpPr>
              <a:spLocks noChangeShapeType="1"/>
            </p:cNvSpPr>
            <p:nvPr/>
          </p:nvSpPr>
          <p:spPr bwMode="auto">
            <a:xfrm>
              <a:off x="2071" y="2468"/>
              <a:ext cx="54" cy="24"/>
            </a:xfrm>
            <a:prstGeom prst="line">
              <a:avLst/>
            </a:prstGeom>
            <a:noFill/>
            <a:ln w="38100">
              <a:solidFill>
                <a:srgbClr val="CCFFFF"/>
              </a:solidFill>
              <a:round/>
              <a:headEnd/>
              <a:tailEnd/>
            </a:ln>
            <a:effectLst/>
          </p:spPr>
          <p:txBody>
            <a:bodyPr/>
            <a:lstStyle/>
            <a:p>
              <a:endParaRPr lang="en-US"/>
            </a:p>
          </p:txBody>
        </p:sp>
        <p:sp>
          <p:nvSpPr>
            <p:cNvPr id="297562" name="Line 602"/>
            <p:cNvSpPr>
              <a:spLocks noChangeShapeType="1"/>
            </p:cNvSpPr>
            <p:nvPr/>
          </p:nvSpPr>
          <p:spPr bwMode="auto">
            <a:xfrm>
              <a:off x="2125" y="2492"/>
              <a:ext cx="54" cy="24"/>
            </a:xfrm>
            <a:prstGeom prst="line">
              <a:avLst/>
            </a:prstGeom>
            <a:noFill/>
            <a:ln w="38100">
              <a:solidFill>
                <a:srgbClr val="CCFFFF"/>
              </a:solidFill>
              <a:round/>
              <a:headEnd/>
              <a:tailEnd/>
            </a:ln>
            <a:effectLst/>
          </p:spPr>
          <p:txBody>
            <a:bodyPr/>
            <a:lstStyle/>
            <a:p>
              <a:endParaRPr lang="en-US"/>
            </a:p>
          </p:txBody>
        </p:sp>
        <p:sp>
          <p:nvSpPr>
            <p:cNvPr id="297563" name="Line 603"/>
            <p:cNvSpPr>
              <a:spLocks noChangeShapeType="1"/>
            </p:cNvSpPr>
            <p:nvPr/>
          </p:nvSpPr>
          <p:spPr bwMode="auto">
            <a:xfrm>
              <a:off x="2179" y="2516"/>
              <a:ext cx="48" cy="18"/>
            </a:xfrm>
            <a:prstGeom prst="line">
              <a:avLst/>
            </a:prstGeom>
            <a:noFill/>
            <a:ln w="38100">
              <a:solidFill>
                <a:srgbClr val="CCFFFF"/>
              </a:solidFill>
              <a:round/>
              <a:headEnd/>
              <a:tailEnd/>
            </a:ln>
            <a:effectLst/>
          </p:spPr>
          <p:txBody>
            <a:bodyPr/>
            <a:lstStyle/>
            <a:p>
              <a:endParaRPr lang="en-US"/>
            </a:p>
          </p:txBody>
        </p:sp>
        <p:sp>
          <p:nvSpPr>
            <p:cNvPr id="297564" name="Line 604"/>
            <p:cNvSpPr>
              <a:spLocks noChangeShapeType="1"/>
            </p:cNvSpPr>
            <p:nvPr/>
          </p:nvSpPr>
          <p:spPr bwMode="auto">
            <a:xfrm>
              <a:off x="2227" y="2534"/>
              <a:ext cx="54" cy="18"/>
            </a:xfrm>
            <a:prstGeom prst="line">
              <a:avLst/>
            </a:prstGeom>
            <a:noFill/>
            <a:ln w="38100">
              <a:solidFill>
                <a:srgbClr val="CCFFFF"/>
              </a:solidFill>
              <a:round/>
              <a:headEnd/>
              <a:tailEnd/>
            </a:ln>
            <a:effectLst/>
          </p:spPr>
          <p:txBody>
            <a:bodyPr/>
            <a:lstStyle/>
            <a:p>
              <a:endParaRPr lang="en-US"/>
            </a:p>
          </p:txBody>
        </p:sp>
        <p:sp>
          <p:nvSpPr>
            <p:cNvPr id="297565" name="Line 605"/>
            <p:cNvSpPr>
              <a:spLocks noChangeShapeType="1"/>
            </p:cNvSpPr>
            <p:nvPr/>
          </p:nvSpPr>
          <p:spPr bwMode="auto">
            <a:xfrm>
              <a:off x="2281" y="2552"/>
              <a:ext cx="54" cy="12"/>
            </a:xfrm>
            <a:prstGeom prst="line">
              <a:avLst/>
            </a:prstGeom>
            <a:noFill/>
            <a:ln w="38100">
              <a:solidFill>
                <a:srgbClr val="CCFFFF"/>
              </a:solidFill>
              <a:round/>
              <a:headEnd/>
              <a:tailEnd/>
            </a:ln>
            <a:effectLst/>
          </p:spPr>
          <p:txBody>
            <a:bodyPr/>
            <a:lstStyle/>
            <a:p>
              <a:endParaRPr lang="en-US"/>
            </a:p>
          </p:txBody>
        </p:sp>
        <p:sp>
          <p:nvSpPr>
            <p:cNvPr id="297566" name="Freeform 606"/>
            <p:cNvSpPr>
              <a:spLocks/>
            </p:cNvSpPr>
            <p:nvPr/>
          </p:nvSpPr>
          <p:spPr bwMode="auto">
            <a:xfrm>
              <a:off x="2335" y="2564"/>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CCFFFF"/>
              </a:solidFill>
              <a:prstDash val="solid"/>
              <a:round/>
              <a:headEnd/>
              <a:tailEnd/>
            </a:ln>
            <a:effectLst/>
          </p:spPr>
          <p:txBody>
            <a:bodyPr/>
            <a:lstStyle/>
            <a:p>
              <a:endParaRPr lang="en-US"/>
            </a:p>
          </p:txBody>
        </p:sp>
        <p:sp>
          <p:nvSpPr>
            <p:cNvPr id="297567" name="Line 607"/>
            <p:cNvSpPr>
              <a:spLocks noChangeShapeType="1"/>
            </p:cNvSpPr>
            <p:nvPr/>
          </p:nvSpPr>
          <p:spPr bwMode="auto">
            <a:xfrm>
              <a:off x="2389" y="2582"/>
              <a:ext cx="54" cy="12"/>
            </a:xfrm>
            <a:prstGeom prst="line">
              <a:avLst/>
            </a:prstGeom>
            <a:noFill/>
            <a:ln w="38100">
              <a:solidFill>
                <a:srgbClr val="CCFFFF"/>
              </a:solidFill>
              <a:round/>
              <a:headEnd/>
              <a:tailEnd/>
            </a:ln>
            <a:effectLst/>
          </p:spPr>
          <p:txBody>
            <a:bodyPr/>
            <a:lstStyle/>
            <a:p>
              <a:endParaRPr lang="en-US"/>
            </a:p>
          </p:txBody>
        </p:sp>
        <p:sp>
          <p:nvSpPr>
            <p:cNvPr id="297568" name="Line 608"/>
            <p:cNvSpPr>
              <a:spLocks noChangeShapeType="1"/>
            </p:cNvSpPr>
            <p:nvPr/>
          </p:nvSpPr>
          <p:spPr bwMode="auto">
            <a:xfrm>
              <a:off x="2443" y="2594"/>
              <a:ext cx="54" cy="6"/>
            </a:xfrm>
            <a:prstGeom prst="line">
              <a:avLst/>
            </a:prstGeom>
            <a:noFill/>
            <a:ln w="38100">
              <a:solidFill>
                <a:srgbClr val="CCFFFF"/>
              </a:solidFill>
              <a:round/>
              <a:headEnd/>
              <a:tailEnd/>
            </a:ln>
            <a:effectLst/>
          </p:spPr>
          <p:txBody>
            <a:bodyPr/>
            <a:lstStyle/>
            <a:p>
              <a:endParaRPr lang="en-US"/>
            </a:p>
          </p:txBody>
        </p:sp>
        <p:sp>
          <p:nvSpPr>
            <p:cNvPr id="297569" name="Line 609"/>
            <p:cNvSpPr>
              <a:spLocks noChangeShapeType="1"/>
            </p:cNvSpPr>
            <p:nvPr/>
          </p:nvSpPr>
          <p:spPr bwMode="auto">
            <a:xfrm>
              <a:off x="2497" y="2600"/>
              <a:ext cx="54" cy="12"/>
            </a:xfrm>
            <a:prstGeom prst="line">
              <a:avLst/>
            </a:prstGeom>
            <a:noFill/>
            <a:ln w="38100">
              <a:solidFill>
                <a:srgbClr val="CCFFFF"/>
              </a:solidFill>
              <a:round/>
              <a:headEnd/>
              <a:tailEnd/>
            </a:ln>
            <a:effectLst/>
          </p:spPr>
          <p:txBody>
            <a:bodyPr/>
            <a:lstStyle/>
            <a:p>
              <a:endParaRPr lang="en-US"/>
            </a:p>
          </p:txBody>
        </p:sp>
        <p:sp>
          <p:nvSpPr>
            <p:cNvPr id="297570" name="Line 610"/>
            <p:cNvSpPr>
              <a:spLocks noChangeShapeType="1"/>
            </p:cNvSpPr>
            <p:nvPr/>
          </p:nvSpPr>
          <p:spPr bwMode="auto">
            <a:xfrm>
              <a:off x="2551" y="2612"/>
              <a:ext cx="48" cy="6"/>
            </a:xfrm>
            <a:prstGeom prst="line">
              <a:avLst/>
            </a:prstGeom>
            <a:noFill/>
            <a:ln w="38100">
              <a:solidFill>
                <a:srgbClr val="CCFFFF"/>
              </a:solidFill>
              <a:round/>
              <a:headEnd/>
              <a:tailEnd/>
            </a:ln>
            <a:effectLst/>
          </p:spPr>
          <p:txBody>
            <a:bodyPr/>
            <a:lstStyle/>
            <a:p>
              <a:endParaRPr lang="en-US"/>
            </a:p>
          </p:txBody>
        </p:sp>
        <p:sp>
          <p:nvSpPr>
            <p:cNvPr id="297571" name="Line 611"/>
            <p:cNvSpPr>
              <a:spLocks noChangeShapeType="1"/>
            </p:cNvSpPr>
            <p:nvPr/>
          </p:nvSpPr>
          <p:spPr bwMode="auto">
            <a:xfrm>
              <a:off x="2599" y="2618"/>
              <a:ext cx="54" cy="6"/>
            </a:xfrm>
            <a:prstGeom prst="line">
              <a:avLst/>
            </a:prstGeom>
            <a:noFill/>
            <a:ln w="38100">
              <a:solidFill>
                <a:srgbClr val="CCFFFF"/>
              </a:solidFill>
              <a:round/>
              <a:headEnd/>
              <a:tailEnd/>
            </a:ln>
            <a:effectLst/>
          </p:spPr>
          <p:txBody>
            <a:bodyPr/>
            <a:lstStyle/>
            <a:p>
              <a:endParaRPr lang="en-US"/>
            </a:p>
          </p:txBody>
        </p:sp>
        <p:sp>
          <p:nvSpPr>
            <p:cNvPr id="297572" name="Line 612"/>
            <p:cNvSpPr>
              <a:spLocks noChangeShapeType="1"/>
            </p:cNvSpPr>
            <p:nvPr/>
          </p:nvSpPr>
          <p:spPr bwMode="auto">
            <a:xfrm>
              <a:off x="2653" y="2624"/>
              <a:ext cx="54" cy="6"/>
            </a:xfrm>
            <a:prstGeom prst="line">
              <a:avLst/>
            </a:prstGeom>
            <a:noFill/>
            <a:ln w="38100">
              <a:solidFill>
                <a:srgbClr val="CCFFFF"/>
              </a:solidFill>
              <a:round/>
              <a:headEnd/>
              <a:tailEnd/>
            </a:ln>
            <a:effectLst/>
          </p:spPr>
          <p:txBody>
            <a:bodyPr/>
            <a:lstStyle/>
            <a:p>
              <a:endParaRPr lang="en-US"/>
            </a:p>
          </p:txBody>
        </p:sp>
        <p:sp>
          <p:nvSpPr>
            <p:cNvPr id="297573" name="Line 613"/>
            <p:cNvSpPr>
              <a:spLocks noChangeShapeType="1"/>
            </p:cNvSpPr>
            <p:nvPr/>
          </p:nvSpPr>
          <p:spPr bwMode="auto">
            <a:xfrm>
              <a:off x="2707" y="2630"/>
              <a:ext cx="54" cy="6"/>
            </a:xfrm>
            <a:prstGeom prst="line">
              <a:avLst/>
            </a:prstGeom>
            <a:noFill/>
            <a:ln w="38100">
              <a:solidFill>
                <a:srgbClr val="CCFFFF"/>
              </a:solidFill>
              <a:round/>
              <a:headEnd/>
              <a:tailEnd/>
            </a:ln>
            <a:effectLst/>
          </p:spPr>
          <p:txBody>
            <a:bodyPr/>
            <a:lstStyle/>
            <a:p>
              <a:endParaRPr lang="en-US"/>
            </a:p>
          </p:txBody>
        </p:sp>
        <p:sp>
          <p:nvSpPr>
            <p:cNvPr id="297574" name="Line 614"/>
            <p:cNvSpPr>
              <a:spLocks noChangeShapeType="1"/>
            </p:cNvSpPr>
            <p:nvPr/>
          </p:nvSpPr>
          <p:spPr bwMode="auto">
            <a:xfrm>
              <a:off x="2761" y="2636"/>
              <a:ext cx="54" cy="6"/>
            </a:xfrm>
            <a:prstGeom prst="line">
              <a:avLst/>
            </a:prstGeom>
            <a:noFill/>
            <a:ln w="38100">
              <a:solidFill>
                <a:srgbClr val="CCFFFF"/>
              </a:solidFill>
              <a:round/>
              <a:headEnd/>
              <a:tailEnd/>
            </a:ln>
            <a:effectLst/>
          </p:spPr>
          <p:txBody>
            <a:bodyPr/>
            <a:lstStyle/>
            <a:p>
              <a:endParaRPr lang="en-US"/>
            </a:p>
          </p:txBody>
        </p:sp>
        <p:sp>
          <p:nvSpPr>
            <p:cNvPr id="297575" name="Line 615"/>
            <p:cNvSpPr>
              <a:spLocks noChangeShapeType="1"/>
            </p:cNvSpPr>
            <p:nvPr/>
          </p:nvSpPr>
          <p:spPr bwMode="auto">
            <a:xfrm>
              <a:off x="2815" y="2642"/>
              <a:ext cx="54" cy="1"/>
            </a:xfrm>
            <a:prstGeom prst="line">
              <a:avLst/>
            </a:prstGeom>
            <a:noFill/>
            <a:ln w="38100">
              <a:solidFill>
                <a:srgbClr val="CCFFFF"/>
              </a:solidFill>
              <a:round/>
              <a:headEnd/>
              <a:tailEnd/>
            </a:ln>
            <a:effectLst/>
          </p:spPr>
          <p:txBody>
            <a:bodyPr/>
            <a:lstStyle/>
            <a:p>
              <a:endParaRPr lang="en-US"/>
            </a:p>
          </p:txBody>
        </p:sp>
        <p:sp>
          <p:nvSpPr>
            <p:cNvPr id="297576" name="Freeform 616"/>
            <p:cNvSpPr>
              <a:spLocks/>
            </p:cNvSpPr>
            <p:nvPr/>
          </p:nvSpPr>
          <p:spPr bwMode="auto">
            <a:xfrm>
              <a:off x="2869" y="2642"/>
              <a:ext cx="55" cy="6"/>
            </a:xfrm>
            <a:custGeom>
              <a:avLst/>
              <a:gdLst/>
              <a:ahLst/>
              <a:cxnLst>
                <a:cxn ang="0">
                  <a:pos x="0" y="0"/>
                </a:cxn>
                <a:cxn ang="0">
                  <a:pos x="30" y="0"/>
                </a:cxn>
                <a:cxn ang="0">
                  <a:pos x="55" y="6"/>
                </a:cxn>
              </a:cxnLst>
              <a:rect l="0" t="0" r="r" b="b"/>
              <a:pathLst>
                <a:path w="55" h="6">
                  <a:moveTo>
                    <a:pt x="0" y="0"/>
                  </a:moveTo>
                  <a:lnTo>
                    <a:pt x="30" y="0"/>
                  </a:lnTo>
                  <a:lnTo>
                    <a:pt x="55" y="6"/>
                  </a:lnTo>
                </a:path>
              </a:pathLst>
            </a:custGeom>
            <a:noFill/>
            <a:ln w="38100" cmpd="sng">
              <a:solidFill>
                <a:srgbClr val="CCFFFF"/>
              </a:solidFill>
              <a:prstDash val="solid"/>
              <a:round/>
              <a:headEnd/>
              <a:tailEnd/>
            </a:ln>
            <a:effectLst/>
          </p:spPr>
          <p:txBody>
            <a:bodyPr/>
            <a:lstStyle/>
            <a:p>
              <a:endParaRPr lang="en-US"/>
            </a:p>
          </p:txBody>
        </p:sp>
        <p:sp>
          <p:nvSpPr>
            <p:cNvPr id="297577" name="Line 617"/>
            <p:cNvSpPr>
              <a:spLocks noChangeShapeType="1"/>
            </p:cNvSpPr>
            <p:nvPr/>
          </p:nvSpPr>
          <p:spPr bwMode="auto">
            <a:xfrm>
              <a:off x="2924" y="2648"/>
              <a:ext cx="48" cy="1"/>
            </a:xfrm>
            <a:prstGeom prst="line">
              <a:avLst/>
            </a:prstGeom>
            <a:noFill/>
            <a:ln w="38100">
              <a:solidFill>
                <a:srgbClr val="CCFFFF"/>
              </a:solidFill>
              <a:round/>
              <a:headEnd/>
              <a:tailEnd/>
            </a:ln>
            <a:effectLst/>
          </p:spPr>
          <p:txBody>
            <a:bodyPr/>
            <a:lstStyle/>
            <a:p>
              <a:endParaRPr lang="en-US"/>
            </a:p>
          </p:txBody>
        </p:sp>
        <p:sp>
          <p:nvSpPr>
            <p:cNvPr id="297578" name="Freeform 618"/>
            <p:cNvSpPr>
              <a:spLocks/>
            </p:cNvSpPr>
            <p:nvPr/>
          </p:nvSpPr>
          <p:spPr bwMode="auto">
            <a:xfrm>
              <a:off x="2972" y="2648"/>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79" name="Line 619"/>
            <p:cNvSpPr>
              <a:spLocks noChangeShapeType="1"/>
            </p:cNvSpPr>
            <p:nvPr/>
          </p:nvSpPr>
          <p:spPr bwMode="auto">
            <a:xfrm>
              <a:off x="3026" y="2654"/>
              <a:ext cx="54" cy="1"/>
            </a:xfrm>
            <a:prstGeom prst="line">
              <a:avLst/>
            </a:prstGeom>
            <a:noFill/>
            <a:ln w="38100">
              <a:solidFill>
                <a:srgbClr val="CCFFFF"/>
              </a:solidFill>
              <a:round/>
              <a:headEnd/>
              <a:tailEnd/>
            </a:ln>
            <a:effectLst/>
          </p:spPr>
          <p:txBody>
            <a:bodyPr/>
            <a:lstStyle/>
            <a:p>
              <a:endParaRPr lang="en-US"/>
            </a:p>
          </p:txBody>
        </p:sp>
        <p:sp>
          <p:nvSpPr>
            <p:cNvPr id="297580" name="Line 620"/>
            <p:cNvSpPr>
              <a:spLocks noChangeShapeType="1"/>
            </p:cNvSpPr>
            <p:nvPr/>
          </p:nvSpPr>
          <p:spPr bwMode="auto">
            <a:xfrm>
              <a:off x="3080" y="2654"/>
              <a:ext cx="54" cy="1"/>
            </a:xfrm>
            <a:prstGeom prst="line">
              <a:avLst/>
            </a:prstGeom>
            <a:noFill/>
            <a:ln w="38100">
              <a:solidFill>
                <a:srgbClr val="CCFFFF"/>
              </a:solidFill>
              <a:round/>
              <a:headEnd/>
              <a:tailEnd/>
            </a:ln>
            <a:effectLst/>
          </p:spPr>
          <p:txBody>
            <a:bodyPr/>
            <a:lstStyle/>
            <a:p>
              <a:endParaRPr lang="en-US"/>
            </a:p>
          </p:txBody>
        </p:sp>
        <p:sp>
          <p:nvSpPr>
            <p:cNvPr id="297581" name="Freeform 621"/>
            <p:cNvSpPr>
              <a:spLocks/>
            </p:cNvSpPr>
            <p:nvPr/>
          </p:nvSpPr>
          <p:spPr bwMode="auto">
            <a:xfrm>
              <a:off x="3134" y="2654"/>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82" name="Line 622"/>
            <p:cNvSpPr>
              <a:spLocks noChangeShapeType="1"/>
            </p:cNvSpPr>
            <p:nvPr/>
          </p:nvSpPr>
          <p:spPr bwMode="auto">
            <a:xfrm>
              <a:off x="3188" y="2660"/>
              <a:ext cx="54" cy="1"/>
            </a:xfrm>
            <a:prstGeom prst="line">
              <a:avLst/>
            </a:prstGeom>
            <a:noFill/>
            <a:ln w="38100">
              <a:solidFill>
                <a:srgbClr val="CCFFFF"/>
              </a:solidFill>
              <a:round/>
              <a:headEnd/>
              <a:tailEnd/>
            </a:ln>
            <a:effectLst/>
          </p:spPr>
          <p:txBody>
            <a:bodyPr/>
            <a:lstStyle/>
            <a:p>
              <a:endParaRPr lang="en-US"/>
            </a:p>
          </p:txBody>
        </p:sp>
        <p:sp>
          <p:nvSpPr>
            <p:cNvPr id="297583" name="Line 623"/>
            <p:cNvSpPr>
              <a:spLocks noChangeShapeType="1"/>
            </p:cNvSpPr>
            <p:nvPr/>
          </p:nvSpPr>
          <p:spPr bwMode="auto">
            <a:xfrm>
              <a:off x="3242" y="2660"/>
              <a:ext cx="48" cy="1"/>
            </a:xfrm>
            <a:prstGeom prst="line">
              <a:avLst/>
            </a:prstGeom>
            <a:noFill/>
            <a:ln w="38100">
              <a:solidFill>
                <a:srgbClr val="CCFFFF"/>
              </a:solidFill>
              <a:round/>
              <a:headEnd/>
              <a:tailEnd/>
            </a:ln>
            <a:effectLst/>
          </p:spPr>
          <p:txBody>
            <a:bodyPr/>
            <a:lstStyle/>
            <a:p>
              <a:endParaRPr lang="en-US"/>
            </a:p>
          </p:txBody>
        </p:sp>
        <p:sp>
          <p:nvSpPr>
            <p:cNvPr id="297584" name="Line 624"/>
            <p:cNvSpPr>
              <a:spLocks noChangeShapeType="1"/>
            </p:cNvSpPr>
            <p:nvPr/>
          </p:nvSpPr>
          <p:spPr bwMode="auto">
            <a:xfrm>
              <a:off x="3290" y="2660"/>
              <a:ext cx="54" cy="1"/>
            </a:xfrm>
            <a:prstGeom prst="line">
              <a:avLst/>
            </a:prstGeom>
            <a:noFill/>
            <a:ln w="38100">
              <a:solidFill>
                <a:srgbClr val="CCFFFF"/>
              </a:solidFill>
              <a:round/>
              <a:headEnd/>
              <a:tailEnd/>
            </a:ln>
            <a:effectLst/>
          </p:spPr>
          <p:txBody>
            <a:bodyPr/>
            <a:lstStyle/>
            <a:p>
              <a:endParaRPr lang="en-US"/>
            </a:p>
          </p:txBody>
        </p:sp>
        <p:sp>
          <p:nvSpPr>
            <p:cNvPr id="297585" name="Line 625"/>
            <p:cNvSpPr>
              <a:spLocks noChangeShapeType="1"/>
            </p:cNvSpPr>
            <p:nvPr/>
          </p:nvSpPr>
          <p:spPr bwMode="auto">
            <a:xfrm>
              <a:off x="3344" y="2660"/>
              <a:ext cx="54" cy="1"/>
            </a:xfrm>
            <a:prstGeom prst="line">
              <a:avLst/>
            </a:prstGeom>
            <a:noFill/>
            <a:ln w="38100">
              <a:solidFill>
                <a:srgbClr val="CCFFFF"/>
              </a:solidFill>
              <a:round/>
              <a:headEnd/>
              <a:tailEnd/>
            </a:ln>
            <a:effectLst/>
          </p:spPr>
          <p:txBody>
            <a:bodyPr/>
            <a:lstStyle/>
            <a:p>
              <a:endParaRPr lang="en-US"/>
            </a:p>
          </p:txBody>
        </p:sp>
        <p:sp>
          <p:nvSpPr>
            <p:cNvPr id="297586" name="Line 626"/>
            <p:cNvSpPr>
              <a:spLocks noChangeShapeType="1"/>
            </p:cNvSpPr>
            <p:nvPr/>
          </p:nvSpPr>
          <p:spPr bwMode="auto">
            <a:xfrm>
              <a:off x="3398" y="2660"/>
              <a:ext cx="54" cy="1"/>
            </a:xfrm>
            <a:prstGeom prst="line">
              <a:avLst/>
            </a:prstGeom>
            <a:noFill/>
            <a:ln w="38100">
              <a:solidFill>
                <a:srgbClr val="CCFFFF"/>
              </a:solidFill>
              <a:round/>
              <a:headEnd/>
              <a:tailEnd/>
            </a:ln>
            <a:effectLst/>
          </p:spPr>
          <p:txBody>
            <a:bodyPr/>
            <a:lstStyle/>
            <a:p>
              <a:endParaRPr lang="en-US"/>
            </a:p>
          </p:txBody>
        </p:sp>
        <p:sp>
          <p:nvSpPr>
            <p:cNvPr id="297587" name="Line 627"/>
            <p:cNvSpPr>
              <a:spLocks noChangeShapeType="1"/>
            </p:cNvSpPr>
            <p:nvPr/>
          </p:nvSpPr>
          <p:spPr bwMode="auto">
            <a:xfrm>
              <a:off x="3452" y="2660"/>
              <a:ext cx="54" cy="1"/>
            </a:xfrm>
            <a:prstGeom prst="line">
              <a:avLst/>
            </a:prstGeom>
            <a:noFill/>
            <a:ln w="38100">
              <a:solidFill>
                <a:srgbClr val="CCFFFF"/>
              </a:solidFill>
              <a:round/>
              <a:headEnd/>
              <a:tailEnd/>
            </a:ln>
            <a:effectLst/>
          </p:spPr>
          <p:txBody>
            <a:bodyPr/>
            <a:lstStyle/>
            <a:p>
              <a:endParaRPr lang="en-US"/>
            </a:p>
          </p:txBody>
        </p:sp>
        <p:sp>
          <p:nvSpPr>
            <p:cNvPr id="297588" name="Line 628"/>
            <p:cNvSpPr>
              <a:spLocks noChangeShapeType="1"/>
            </p:cNvSpPr>
            <p:nvPr/>
          </p:nvSpPr>
          <p:spPr bwMode="auto">
            <a:xfrm>
              <a:off x="3506" y="2660"/>
              <a:ext cx="54" cy="1"/>
            </a:xfrm>
            <a:prstGeom prst="line">
              <a:avLst/>
            </a:prstGeom>
            <a:noFill/>
            <a:ln w="38100">
              <a:solidFill>
                <a:srgbClr val="CCFFFF"/>
              </a:solidFill>
              <a:round/>
              <a:headEnd/>
              <a:tailEnd/>
            </a:ln>
            <a:effectLst/>
          </p:spPr>
          <p:txBody>
            <a:bodyPr/>
            <a:lstStyle/>
            <a:p>
              <a:endParaRPr lang="en-US"/>
            </a:p>
          </p:txBody>
        </p:sp>
        <p:sp>
          <p:nvSpPr>
            <p:cNvPr id="297589" name="Freeform 629"/>
            <p:cNvSpPr>
              <a:spLocks/>
            </p:cNvSpPr>
            <p:nvPr/>
          </p:nvSpPr>
          <p:spPr bwMode="auto">
            <a:xfrm>
              <a:off x="3560" y="2660"/>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FF"/>
              </a:solidFill>
              <a:prstDash val="solid"/>
              <a:round/>
              <a:headEnd/>
              <a:tailEnd/>
            </a:ln>
            <a:effectLst/>
          </p:spPr>
          <p:txBody>
            <a:bodyPr/>
            <a:lstStyle/>
            <a:p>
              <a:endParaRPr lang="en-US"/>
            </a:p>
          </p:txBody>
        </p:sp>
        <p:sp>
          <p:nvSpPr>
            <p:cNvPr id="297590" name="Line 630"/>
            <p:cNvSpPr>
              <a:spLocks noChangeShapeType="1"/>
            </p:cNvSpPr>
            <p:nvPr/>
          </p:nvSpPr>
          <p:spPr bwMode="auto">
            <a:xfrm>
              <a:off x="3614" y="2666"/>
              <a:ext cx="48" cy="1"/>
            </a:xfrm>
            <a:prstGeom prst="line">
              <a:avLst/>
            </a:prstGeom>
            <a:noFill/>
            <a:ln w="38100">
              <a:solidFill>
                <a:srgbClr val="CCFFFF"/>
              </a:solidFill>
              <a:round/>
              <a:headEnd/>
              <a:tailEnd/>
            </a:ln>
            <a:effectLst/>
          </p:spPr>
          <p:txBody>
            <a:bodyPr/>
            <a:lstStyle/>
            <a:p>
              <a:endParaRPr lang="en-US"/>
            </a:p>
          </p:txBody>
        </p:sp>
        <p:sp>
          <p:nvSpPr>
            <p:cNvPr id="297591" name="Line 631"/>
            <p:cNvSpPr>
              <a:spLocks noChangeShapeType="1"/>
            </p:cNvSpPr>
            <p:nvPr/>
          </p:nvSpPr>
          <p:spPr bwMode="auto">
            <a:xfrm>
              <a:off x="3662" y="2666"/>
              <a:ext cx="54" cy="1"/>
            </a:xfrm>
            <a:prstGeom prst="line">
              <a:avLst/>
            </a:prstGeom>
            <a:noFill/>
            <a:ln w="38100">
              <a:solidFill>
                <a:srgbClr val="CCFFFF"/>
              </a:solidFill>
              <a:round/>
              <a:headEnd/>
              <a:tailEnd/>
            </a:ln>
            <a:effectLst/>
          </p:spPr>
          <p:txBody>
            <a:bodyPr/>
            <a:lstStyle/>
            <a:p>
              <a:endParaRPr lang="en-US"/>
            </a:p>
          </p:txBody>
        </p:sp>
        <p:sp>
          <p:nvSpPr>
            <p:cNvPr id="297592" name="Line 632"/>
            <p:cNvSpPr>
              <a:spLocks noChangeShapeType="1"/>
            </p:cNvSpPr>
            <p:nvPr/>
          </p:nvSpPr>
          <p:spPr bwMode="auto">
            <a:xfrm>
              <a:off x="3716" y="2666"/>
              <a:ext cx="54" cy="1"/>
            </a:xfrm>
            <a:prstGeom prst="line">
              <a:avLst/>
            </a:prstGeom>
            <a:noFill/>
            <a:ln w="38100">
              <a:solidFill>
                <a:srgbClr val="CCFFFF"/>
              </a:solidFill>
              <a:round/>
              <a:headEnd/>
              <a:tailEnd/>
            </a:ln>
            <a:effectLst/>
          </p:spPr>
          <p:txBody>
            <a:bodyPr/>
            <a:lstStyle/>
            <a:p>
              <a:endParaRPr lang="en-US"/>
            </a:p>
          </p:txBody>
        </p:sp>
        <p:sp>
          <p:nvSpPr>
            <p:cNvPr id="297593" name="Line 633"/>
            <p:cNvSpPr>
              <a:spLocks noChangeShapeType="1"/>
            </p:cNvSpPr>
            <p:nvPr/>
          </p:nvSpPr>
          <p:spPr bwMode="auto">
            <a:xfrm>
              <a:off x="3770" y="2666"/>
              <a:ext cx="54" cy="1"/>
            </a:xfrm>
            <a:prstGeom prst="line">
              <a:avLst/>
            </a:prstGeom>
            <a:noFill/>
            <a:ln w="38100">
              <a:solidFill>
                <a:srgbClr val="CCFFFF"/>
              </a:solidFill>
              <a:round/>
              <a:headEnd/>
              <a:tailEnd/>
            </a:ln>
            <a:effectLst/>
          </p:spPr>
          <p:txBody>
            <a:bodyPr/>
            <a:lstStyle/>
            <a:p>
              <a:endParaRPr lang="en-US"/>
            </a:p>
          </p:txBody>
        </p:sp>
        <p:sp>
          <p:nvSpPr>
            <p:cNvPr id="297594" name="Line 634"/>
            <p:cNvSpPr>
              <a:spLocks noChangeShapeType="1"/>
            </p:cNvSpPr>
            <p:nvPr/>
          </p:nvSpPr>
          <p:spPr bwMode="auto">
            <a:xfrm>
              <a:off x="3824" y="2666"/>
              <a:ext cx="54" cy="1"/>
            </a:xfrm>
            <a:prstGeom prst="line">
              <a:avLst/>
            </a:prstGeom>
            <a:noFill/>
            <a:ln w="38100">
              <a:solidFill>
                <a:srgbClr val="CCFFFF"/>
              </a:solidFill>
              <a:round/>
              <a:headEnd/>
              <a:tailEnd/>
            </a:ln>
            <a:effectLst/>
          </p:spPr>
          <p:txBody>
            <a:bodyPr/>
            <a:lstStyle/>
            <a:p>
              <a:endParaRPr lang="en-US"/>
            </a:p>
          </p:txBody>
        </p:sp>
        <p:sp>
          <p:nvSpPr>
            <p:cNvPr id="297595" name="Line 635"/>
            <p:cNvSpPr>
              <a:spLocks noChangeShapeType="1"/>
            </p:cNvSpPr>
            <p:nvPr/>
          </p:nvSpPr>
          <p:spPr bwMode="auto">
            <a:xfrm>
              <a:off x="3878" y="2666"/>
              <a:ext cx="54" cy="1"/>
            </a:xfrm>
            <a:prstGeom prst="line">
              <a:avLst/>
            </a:prstGeom>
            <a:noFill/>
            <a:ln w="38100">
              <a:solidFill>
                <a:srgbClr val="CCFFFF"/>
              </a:solidFill>
              <a:round/>
              <a:headEnd/>
              <a:tailEnd/>
            </a:ln>
            <a:effectLst/>
          </p:spPr>
          <p:txBody>
            <a:bodyPr/>
            <a:lstStyle/>
            <a:p>
              <a:endParaRPr lang="en-US"/>
            </a:p>
          </p:txBody>
        </p:sp>
        <p:sp>
          <p:nvSpPr>
            <p:cNvPr id="297596" name="Line 636"/>
            <p:cNvSpPr>
              <a:spLocks noChangeShapeType="1"/>
            </p:cNvSpPr>
            <p:nvPr/>
          </p:nvSpPr>
          <p:spPr bwMode="auto">
            <a:xfrm>
              <a:off x="3932" y="2666"/>
              <a:ext cx="54" cy="1"/>
            </a:xfrm>
            <a:prstGeom prst="line">
              <a:avLst/>
            </a:prstGeom>
            <a:noFill/>
            <a:ln w="38100">
              <a:solidFill>
                <a:srgbClr val="CCFFFF"/>
              </a:solidFill>
              <a:round/>
              <a:headEnd/>
              <a:tailEnd/>
            </a:ln>
            <a:effectLst/>
          </p:spPr>
          <p:txBody>
            <a:bodyPr/>
            <a:lstStyle/>
            <a:p>
              <a:endParaRPr lang="en-US"/>
            </a:p>
          </p:txBody>
        </p:sp>
        <p:sp>
          <p:nvSpPr>
            <p:cNvPr id="297597" name="Line 637"/>
            <p:cNvSpPr>
              <a:spLocks noChangeShapeType="1"/>
            </p:cNvSpPr>
            <p:nvPr/>
          </p:nvSpPr>
          <p:spPr bwMode="auto">
            <a:xfrm>
              <a:off x="3986" y="2666"/>
              <a:ext cx="48" cy="1"/>
            </a:xfrm>
            <a:prstGeom prst="line">
              <a:avLst/>
            </a:prstGeom>
            <a:noFill/>
            <a:ln w="38100">
              <a:solidFill>
                <a:srgbClr val="CCFFFF"/>
              </a:solidFill>
              <a:round/>
              <a:headEnd/>
              <a:tailEnd/>
            </a:ln>
            <a:effectLst/>
          </p:spPr>
          <p:txBody>
            <a:bodyPr/>
            <a:lstStyle/>
            <a:p>
              <a:endParaRPr lang="en-US"/>
            </a:p>
          </p:txBody>
        </p:sp>
        <p:sp>
          <p:nvSpPr>
            <p:cNvPr id="297598" name="Line 638"/>
            <p:cNvSpPr>
              <a:spLocks noChangeShapeType="1"/>
            </p:cNvSpPr>
            <p:nvPr/>
          </p:nvSpPr>
          <p:spPr bwMode="auto">
            <a:xfrm>
              <a:off x="4034" y="2666"/>
              <a:ext cx="54" cy="1"/>
            </a:xfrm>
            <a:prstGeom prst="line">
              <a:avLst/>
            </a:prstGeom>
            <a:noFill/>
            <a:ln w="38100">
              <a:solidFill>
                <a:srgbClr val="CCFFFF"/>
              </a:solidFill>
              <a:round/>
              <a:headEnd/>
              <a:tailEnd/>
            </a:ln>
            <a:effectLst/>
          </p:spPr>
          <p:txBody>
            <a:bodyPr/>
            <a:lstStyle/>
            <a:p>
              <a:endParaRPr lang="en-US"/>
            </a:p>
          </p:txBody>
        </p:sp>
        <p:sp>
          <p:nvSpPr>
            <p:cNvPr id="297599" name="Line 639"/>
            <p:cNvSpPr>
              <a:spLocks noChangeShapeType="1"/>
            </p:cNvSpPr>
            <p:nvPr/>
          </p:nvSpPr>
          <p:spPr bwMode="auto">
            <a:xfrm>
              <a:off x="4088" y="2666"/>
              <a:ext cx="54" cy="1"/>
            </a:xfrm>
            <a:prstGeom prst="line">
              <a:avLst/>
            </a:prstGeom>
            <a:noFill/>
            <a:ln w="38100">
              <a:solidFill>
                <a:srgbClr val="CCFFFF"/>
              </a:solidFill>
              <a:round/>
              <a:headEnd/>
              <a:tailEnd/>
            </a:ln>
            <a:effectLst/>
          </p:spPr>
          <p:txBody>
            <a:bodyPr/>
            <a:lstStyle/>
            <a:p>
              <a:endParaRPr lang="en-US"/>
            </a:p>
          </p:txBody>
        </p:sp>
        <p:sp>
          <p:nvSpPr>
            <p:cNvPr id="297600" name="Line 640"/>
            <p:cNvSpPr>
              <a:spLocks noChangeShapeType="1"/>
            </p:cNvSpPr>
            <p:nvPr/>
          </p:nvSpPr>
          <p:spPr bwMode="auto">
            <a:xfrm>
              <a:off x="4142" y="2666"/>
              <a:ext cx="54" cy="1"/>
            </a:xfrm>
            <a:prstGeom prst="line">
              <a:avLst/>
            </a:prstGeom>
            <a:noFill/>
            <a:ln w="38100">
              <a:solidFill>
                <a:srgbClr val="CCFFFF"/>
              </a:solidFill>
              <a:round/>
              <a:headEnd/>
              <a:tailEnd/>
            </a:ln>
            <a:effectLst/>
          </p:spPr>
          <p:txBody>
            <a:bodyPr/>
            <a:lstStyle/>
            <a:p>
              <a:endParaRPr lang="en-US"/>
            </a:p>
          </p:txBody>
        </p:sp>
        <p:sp>
          <p:nvSpPr>
            <p:cNvPr id="297601" name="Line 641"/>
            <p:cNvSpPr>
              <a:spLocks noChangeShapeType="1"/>
            </p:cNvSpPr>
            <p:nvPr/>
          </p:nvSpPr>
          <p:spPr bwMode="auto">
            <a:xfrm>
              <a:off x="4196" y="2666"/>
              <a:ext cx="54" cy="1"/>
            </a:xfrm>
            <a:prstGeom prst="line">
              <a:avLst/>
            </a:prstGeom>
            <a:noFill/>
            <a:ln w="38100">
              <a:solidFill>
                <a:srgbClr val="CCFFFF"/>
              </a:solidFill>
              <a:round/>
              <a:headEnd/>
              <a:tailEnd/>
            </a:ln>
            <a:effectLst/>
          </p:spPr>
          <p:txBody>
            <a:bodyPr/>
            <a:lstStyle/>
            <a:p>
              <a:endParaRPr lang="en-US"/>
            </a:p>
          </p:txBody>
        </p:sp>
        <p:sp>
          <p:nvSpPr>
            <p:cNvPr id="297602" name="Line 642"/>
            <p:cNvSpPr>
              <a:spLocks noChangeShapeType="1"/>
            </p:cNvSpPr>
            <p:nvPr/>
          </p:nvSpPr>
          <p:spPr bwMode="auto">
            <a:xfrm>
              <a:off x="4250" y="2666"/>
              <a:ext cx="54" cy="1"/>
            </a:xfrm>
            <a:prstGeom prst="line">
              <a:avLst/>
            </a:prstGeom>
            <a:noFill/>
            <a:ln w="38100">
              <a:solidFill>
                <a:srgbClr val="CCFFFF"/>
              </a:solidFill>
              <a:round/>
              <a:headEnd/>
              <a:tailEnd/>
            </a:ln>
            <a:effectLst/>
          </p:spPr>
          <p:txBody>
            <a:bodyPr/>
            <a:lstStyle/>
            <a:p>
              <a:endParaRPr lang="en-US"/>
            </a:p>
          </p:txBody>
        </p:sp>
        <p:sp>
          <p:nvSpPr>
            <p:cNvPr id="297603" name="Line 643"/>
            <p:cNvSpPr>
              <a:spLocks noChangeShapeType="1"/>
            </p:cNvSpPr>
            <p:nvPr/>
          </p:nvSpPr>
          <p:spPr bwMode="auto">
            <a:xfrm>
              <a:off x="4304" y="2666"/>
              <a:ext cx="54" cy="1"/>
            </a:xfrm>
            <a:prstGeom prst="line">
              <a:avLst/>
            </a:prstGeom>
            <a:noFill/>
            <a:ln w="38100">
              <a:solidFill>
                <a:srgbClr val="CCFFFF"/>
              </a:solidFill>
              <a:round/>
              <a:headEnd/>
              <a:tailEnd/>
            </a:ln>
            <a:effectLst/>
          </p:spPr>
          <p:txBody>
            <a:bodyPr/>
            <a:lstStyle/>
            <a:p>
              <a:endParaRPr lang="en-US"/>
            </a:p>
          </p:txBody>
        </p:sp>
        <p:sp>
          <p:nvSpPr>
            <p:cNvPr id="297604" name="Line 644"/>
            <p:cNvSpPr>
              <a:spLocks noChangeShapeType="1"/>
            </p:cNvSpPr>
            <p:nvPr/>
          </p:nvSpPr>
          <p:spPr bwMode="auto">
            <a:xfrm>
              <a:off x="4358" y="2666"/>
              <a:ext cx="48" cy="1"/>
            </a:xfrm>
            <a:prstGeom prst="line">
              <a:avLst/>
            </a:prstGeom>
            <a:noFill/>
            <a:ln w="38100">
              <a:solidFill>
                <a:srgbClr val="CCFFFF"/>
              </a:solidFill>
              <a:round/>
              <a:headEnd/>
              <a:tailEnd/>
            </a:ln>
            <a:effectLst/>
          </p:spPr>
          <p:txBody>
            <a:bodyPr/>
            <a:lstStyle/>
            <a:p>
              <a:endParaRPr lang="en-US"/>
            </a:p>
          </p:txBody>
        </p:sp>
        <p:sp>
          <p:nvSpPr>
            <p:cNvPr id="297605" name="Line 645"/>
            <p:cNvSpPr>
              <a:spLocks noChangeShapeType="1"/>
            </p:cNvSpPr>
            <p:nvPr/>
          </p:nvSpPr>
          <p:spPr bwMode="auto">
            <a:xfrm>
              <a:off x="4406" y="2666"/>
              <a:ext cx="54" cy="1"/>
            </a:xfrm>
            <a:prstGeom prst="line">
              <a:avLst/>
            </a:prstGeom>
            <a:noFill/>
            <a:ln w="38100">
              <a:solidFill>
                <a:srgbClr val="CCFFFF"/>
              </a:solidFill>
              <a:round/>
              <a:headEnd/>
              <a:tailEnd/>
            </a:ln>
            <a:effectLst/>
          </p:spPr>
          <p:txBody>
            <a:bodyPr/>
            <a:lstStyle/>
            <a:p>
              <a:endParaRPr lang="en-US"/>
            </a:p>
          </p:txBody>
        </p:sp>
        <p:sp>
          <p:nvSpPr>
            <p:cNvPr id="297606" name="Line 646"/>
            <p:cNvSpPr>
              <a:spLocks noChangeShapeType="1"/>
            </p:cNvSpPr>
            <p:nvPr/>
          </p:nvSpPr>
          <p:spPr bwMode="auto">
            <a:xfrm>
              <a:off x="4460" y="2666"/>
              <a:ext cx="54" cy="1"/>
            </a:xfrm>
            <a:prstGeom prst="line">
              <a:avLst/>
            </a:prstGeom>
            <a:noFill/>
            <a:ln w="38100">
              <a:solidFill>
                <a:srgbClr val="CCFFFF"/>
              </a:solidFill>
              <a:round/>
              <a:headEnd/>
              <a:tailEnd/>
            </a:ln>
            <a:effectLst/>
          </p:spPr>
          <p:txBody>
            <a:bodyPr/>
            <a:lstStyle/>
            <a:p>
              <a:endParaRPr lang="en-US"/>
            </a:p>
          </p:txBody>
        </p:sp>
        <p:sp>
          <p:nvSpPr>
            <p:cNvPr id="297607" name="Line 647"/>
            <p:cNvSpPr>
              <a:spLocks noChangeShapeType="1"/>
            </p:cNvSpPr>
            <p:nvPr/>
          </p:nvSpPr>
          <p:spPr bwMode="auto">
            <a:xfrm>
              <a:off x="4514" y="2666"/>
              <a:ext cx="54" cy="1"/>
            </a:xfrm>
            <a:prstGeom prst="line">
              <a:avLst/>
            </a:prstGeom>
            <a:noFill/>
            <a:ln w="38100">
              <a:solidFill>
                <a:srgbClr val="CCFFFF"/>
              </a:solidFill>
              <a:round/>
              <a:headEnd/>
              <a:tailEnd/>
            </a:ln>
            <a:effectLst/>
          </p:spPr>
          <p:txBody>
            <a:bodyPr/>
            <a:lstStyle/>
            <a:p>
              <a:endParaRPr lang="en-US"/>
            </a:p>
          </p:txBody>
        </p:sp>
        <p:sp>
          <p:nvSpPr>
            <p:cNvPr id="297608" name="Line 648"/>
            <p:cNvSpPr>
              <a:spLocks noChangeShapeType="1"/>
            </p:cNvSpPr>
            <p:nvPr/>
          </p:nvSpPr>
          <p:spPr bwMode="auto">
            <a:xfrm>
              <a:off x="4568" y="2666"/>
              <a:ext cx="54" cy="1"/>
            </a:xfrm>
            <a:prstGeom prst="line">
              <a:avLst/>
            </a:prstGeom>
            <a:noFill/>
            <a:ln w="38100">
              <a:solidFill>
                <a:srgbClr val="CCFFFF"/>
              </a:solidFill>
              <a:round/>
              <a:headEnd/>
              <a:tailEnd/>
            </a:ln>
            <a:effectLst/>
          </p:spPr>
          <p:txBody>
            <a:bodyPr/>
            <a:lstStyle/>
            <a:p>
              <a:endParaRPr lang="en-US"/>
            </a:p>
          </p:txBody>
        </p:sp>
        <p:sp>
          <p:nvSpPr>
            <p:cNvPr id="297609" name="Line 649"/>
            <p:cNvSpPr>
              <a:spLocks noChangeShapeType="1"/>
            </p:cNvSpPr>
            <p:nvPr/>
          </p:nvSpPr>
          <p:spPr bwMode="auto">
            <a:xfrm>
              <a:off x="1537" y="2102"/>
              <a:ext cx="54" cy="60"/>
            </a:xfrm>
            <a:prstGeom prst="line">
              <a:avLst/>
            </a:prstGeom>
            <a:noFill/>
            <a:ln w="38100">
              <a:solidFill>
                <a:srgbClr val="CCFFCC"/>
              </a:solidFill>
              <a:round/>
              <a:headEnd/>
              <a:tailEnd/>
            </a:ln>
            <a:effectLst/>
          </p:spPr>
          <p:txBody>
            <a:bodyPr/>
            <a:lstStyle/>
            <a:p>
              <a:endParaRPr lang="en-US"/>
            </a:p>
          </p:txBody>
        </p:sp>
        <p:sp>
          <p:nvSpPr>
            <p:cNvPr id="297610" name="Line 650"/>
            <p:cNvSpPr>
              <a:spLocks noChangeShapeType="1"/>
            </p:cNvSpPr>
            <p:nvPr/>
          </p:nvSpPr>
          <p:spPr bwMode="auto">
            <a:xfrm>
              <a:off x="1591" y="2162"/>
              <a:ext cx="54" cy="60"/>
            </a:xfrm>
            <a:prstGeom prst="line">
              <a:avLst/>
            </a:prstGeom>
            <a:noFill/>
            <a:ln w="38100">
              <a:solidFill>
                <a:srgbClr val="CCFFCC"/>
              </a:solidFill>
              <a:round/>
              <a:headEnd/>
              <a:tailEnd/>
            </a:ln>
            <a:effectLst/>
          </p:spPr>
          <p:txBody>
            <a:bodyPr/>
            <a:lstStyle/>
            <a:p>
              <a:endParaRPr lang="en-US"/>
            </a:p>
          </p:txBody>
        </p:sp>
        <p:sp>
          <p:nvSpPr>
            <p:cNvPr id="297611" name="Line 651"/>
            <p:cNvSpPr>
              <a:spLocks noChangeShapeType="1"/>
            </p:cNvSpPr>
            <p:nvPr/>
          </p:nvSpPr>
          <p:spPr bwMode="auto">
            <a:xfrm>
              <a:off x="1645" y="2222"/>
              <a:ext cx="54" cy="54"/>
            </a:xfrm>
            <a:prstGeom prst="line">
              <a:avLst/>
            </a:prstGeom>
            <a:noFill/>
            <a:ln w="38100">
              <a:solidFill>
                <a:srgbClr val="CCFFCC"/>
              </a:solidFill>
              <a:round/>
              <a:headEnd/>
              <a:tailEnd/>
            </a:ln>
            <a:effectLst/>
          </p:spPr>
          <p:txBody>
            <a:bodyPr/>
            <a:lstStyle/>
            <a:p>
              <a:endParaRPr lang="en-US"/>
            </a:p>
          </p:txBody>
        </p:sp>
        <p:sp>
          <p:nvSpPr>
            <p:cNvPr id="297612" name="Line 652"/>
            <p:cNvSpPr>
              <a:spLocks noChangeShapeType="1"/>
            </p:cNvSpPr>
            <p:nvPr/>
          </p:nvSpPr>
          <p:spPr bwMode="auto">
            <a:xfrm>
              <a:off x="1699" y="2276"/>
              <a:ext cx="54" cy="54"/>
            </a:xfrm>
            <a:prstGeom prst="line">
              <a:avLst/>
            </a:prstGeom>
            <a:noFill/>
            <a:ln w="38100">
              <a:solidFill>
                <a:srgbClr val="CCFFCC"/>
              </a:solidFill>
              <a:round/>
              <a:headEnd/>
              <a:tailEnd/>
            </a:ln>
            <a:effectLst/>
          </p:spPr>
          <p:txBody>
            <a:bodyPr/>
            <a:lstStyle/>
            <a:p>
              <a:endParaRPr lang="en-US"/>
            </a:p>
          </p:txBody>
        </p:sp>
        <p:sp>
          <p:nvSpPr>
            <p:cNvPr id="297613" name="Line 653"/>
            <p:cNvSpPr>
              <a:spLocks noChangeShapeType="1"/>
            </p:cNvSpPr>
            <p:nvPr/>
          </p:nvSpPr>
          <p:spPr bwMode="auto">
            <a:xfrm>
              <a:off x="1753" y="2330"/>
              <a:ext cx="54" cy="48"/>
            </a:xfrm>
            <a:prstGeom prst="line">
              <a:avLst/>
            </a:prstGeom>
            <a:noFill/>
            <a:ln w="38100">
              <a:solidFill>
                <a:srgbClr val="CCFFCC"/>
              </a:solidFill>
              <a:round/>
              <a:headEnd/>
              <a:tailEnd/>
            </a:ln>
            <a:effectLst/>
          </p:spPr>
          <p:txBody>
            <a:bodyPr/>
            <a:lstStyle/>
            <a:p>
              <a:endParaRPr lang="en-US"/>
            </a:p>
          </p:txBody>
        </p:sp>
        <p:sp>
          <p:nvSpPr>
            <p:cNvPr id="297614" name="Line 654"/>
            <p:cNvSpPr>
              <a:spLocks noChangeShapeType="1"/>
            </p:cNvSpPr>
            <p:nvPr/>
          </p:nvSpPr>
          <p:spPr bwMode="auto">
            <a:xfrm>
              <a:off x="1807" y="2378"/>
              <a:ext cx="48" cy="48"/>
            </a:xfrm>
            <a:prstGeom prst="line">
              <a:avLst/>
            </a:prstGeom>
            <a:noFill/>
            <a:ln w="38100">
              <a:solidFill>
                <a:srgbClr val="CCFFCC"/>
              </a:solidFill>
              <a:round/>
              <a:headEnd/>
              <a:tailEnd/>
            </a:ln>
            <a:effectLst/>
          </p:spPr>
          <p:txBody>
            <a:bodyPr/>
            <a:lstStyle/>
            <a:p>
              <a:endParaRPr lang="en-US"/>
            </a:p>
          </p:txBody>
        </p:sp>
        <p:sp>
          <p:nvSpPr>
            <p:cNvPr id="297615" name="Line 655"/>
            <p:cNvSpPr>
              <a:spLocks noChangeShapeType="1"/>
            </p:cNvSpPr>
            <p:nvPr/>
          </p:nvSpPr>
          <p:spPr bwMode="auto">
            <a:xfrm>
              <a:off x="1855" y="2426"/>
              <a:ext cx="54" cy="42"/>
            </a:xfrm>
            <a:prstGeom prst="line">
              <a:avLst/>
            </a:prstGeom>
            <a:noFill/>
            <a:ln w="38100">
              <a:solidFill>
                <a:srgbClr val="CCFFCC"/>
              </a:solidFill>
              <a:round/>
              <a:headEnd/>
              <a:tailEnd/>
            </a:ln>
            <a:effectLst/>
          </p:spPr>
          <p:txBody>
            <a:bodyPr/>
            <a:lstStyle/>
            <a:p>
              <a:endParaRPr lang="en-US"/>
            </a:p>
          </p:txBody>
        </p:sp>
        <p:sp>
          <p:nvSpPr>
            <p:cNvPr id="297616" name="Line 656"/>
            <p:cNvSpPr>
              <a:spLocks noChangeShapeType="1"/>
            </p:cNvSpPr>
            <p:nvPr/>
          </p:nvSpPr>
          <p:spPr bwMode="auto">
            <a:xfrm>
              <a:off x="1909" y="2468"/>
              <a:ext cx="54" cy="42"/>
            </a:xfrm>
            <a:prstGeom prst="line">
              <a:avLst/>
            </a:prstGeom>
            <a:noFill/>
            <a:ln w="38100">
              <a:solidFill>
                <a:srgbClr val="CCFFCC"/>
              </a:solidFill>
              <a:round/>
              <a:headEnd/>
              <a:tailEnd/>
            </a:ln>
            <a:effectLst/>
          </p:spPr>
          <p:txBody>
            <a:bodyPr/>
            <a:lstStyle/>
            <a:p>
              <a:endParaRPr lang="en-US"/>
            </a:p>
          </p:txBody>
        </p:sp>
        <p:sp>
          <p:nvSpPr>
            <p:cNvPr id="297617" name="Line 657"/>
            <p:cNvSpPr>
              <a:spLocks noChangeShapeType="1"/>
            </p:cNvSpPr>
            <p:nvPr/>
          </p:nvSpPr>
          <p:spPr bwMode="auto">
            <a:xfrm>
              <a:off x="1963" y="2510"/>
              <a:ext cx="54" cy="42"/>
            </a:xfrm>
            <a:prstGeom prst="line">
              <a:avLst/>
            </a:prstGeom>
            <a:noFill/>
            <a:ln w="38100">
              <a:solidFill>
                <a:srgbClr val="CCFFCC"/>
              </a:solidFill>
              <a:round/>
              <a:headEnd/>
              <a:tailEnd/>
            </a:ln>
            <a:effectLst/>
          </p:spPr>
          <p:txBody>
            <a:bodyPr/>
            <a:lstStyle/>
            <a:p>
              <a:endParaRPr lang="en-US"/>
            </a:p>
          </p:txBody>
        </p:sp>
        <p:sp>
          <p:nvSpPr>
            <p:cNvPr id="297618" name="Line 658"/>
            <p:cNvSpPr>
              <a:spLocks noChangeShapeType="1"/>
            </p:cNvSpPr>
            <p:nvPr/>
          </p:nvSpPr>
          <p:spPr bwMode="auto">
            <a:xfrm>
              <a:off x="2017" y="2552"/>
              <a:ext cx="54" cy="36"/>
            </a:xfrm>
            <a:prstGeom prst="line">
              <a:avLst/>
            </a:prstGeom>
            <a:noFill/>
            <a:ln w="38100">
              <a:solidFill>
                <a:srgbClr val="CCFFCC"/>
              </a:solidFill>
              <a:round/>
              <a:headEnd/>
              <a:tailEnd/>
            </a:ln>
            <a:effectLst/>
          </p:spPr>
          <p:txBody>
            <a:bodyPr/>
            <a:lstStyle/>
            <a:p>
              <a:endParaRPr lang="en-US"/>
            </a:p>
          </p:txBody>
        </p:sp>
        <p:sp>
          <p:nvSpPr>
            <p:cNvPr id="297619" name="Line 659"/>
            <p:cNvSpPr>
              <a:spLocks noChangeShapeType="1"/>
            </p:cNvSpPr>
            <p:nvPr/>
          </p:nvSpPr>
          <p:spPr bwMode="auto">
            <a:xfrm>
              <a:off x="2071" y="2588"/>
              <a:ext cx="54" cy="30"/>
            </a:xfrm>
            <a:prstGeom prst="line">
              <a:avLst/>
            </a:prstGeom>
            <a:noFill/>
            <a:ln w="38100">
              <a:solidFill>
                <a:srgbClr val="CCFFCC"/>
              </a:solidFill>
              <a:round/>
              <a:headEnd/>
              <a:tailEnd/>
            </a:ln>
            <a:effectLst/>
          </p:spPr>
          <p:txBody>
            <a:bodyPr/>
            <a:lstStyle/>
            <a:p>
              <a:endParaRPr lang="en-US"/>
            </a:p>
          </p:txBody>
        </p:sp>
        <p:sp>
          <p:nvSpPr>
            <p:cNvPr id="297620" name="Line 660"/>
            <p:cNvSpPr>
              <a:spLocks noChangeShapeType="1"/>
            </p:cNvSpPr>
            <p:nvPr/>
          </p:nvSpPr>
          <p:spPr bwMode="auto">
            <a:xfrm>
              <a:off x="2125" y="2618"/>
              <a:ext cx="54" cy="30"/>
            </a:xfrm>
            <a:prstGeom prst="line">
              <a:avLst/>
            </a:prstGeom>
            <a:noFill/>
            <a:ln w="38100">
              <a:solidFill>
                <a:srgbClr val="CCFFCC"/>
              </a:solidFill>
              <a:round/>
              <a:headEnd/>
              <a:tailEnd/>
            </a:ln>
            <a:effectLst/>
          </p:spPr>
          <p:txBody>
            <a:bodyPr/>
            <a:lstStyle/>
            <a:p>
              <a:endParaRPr lang="en-US"/>
            </a:p>
          </p:txBody>
        </p:sp>
        <p:sp>
          <p:nvSpPr>
            <p:cNvPr id="297621" name="Line 661"/>
            <p:cNvSpPr>
              <a:spLocks noChangeShapeType="1"/>
            </p:cNvSpPr>
            <p:nvPr/>
          </p:nvSpPr>
          <p:spPr bwMode="auto">
            <a:xfrm>
              <a:off x="2179" y="2648"/>
              <a:ext cx="48" cy="30"/>
            </a:xfrm>
            <a:prstGeom prst="line">
              <a:avLst/>
            </a:prstGeom>
            <a:noFill/>
            <a:ln w="38100">
              <a:solidFill>
                <a:srgbClr val="CCFFCC"/>
              </a:solidFill>
              <a:round/>
              <a:headEnd/>
              <a:tailEnd/>
            </a:ln>
            <a:effectLst/>
          </p:spPr>
          <p:txBody>
            <a:bodyPr/>
            <a:lstStyle/>
            <a:p>
              <a:endParaRPr lang="en-US"/>
            </a:p>
          </p:txBody>
        </p:sp>
        <p:sp>
          <p:nvSpPr>
            <p:cNvPr id="297622" name="Line 662"/>
            <p:cNvSpPr>
              <a:spLocks noChangeShapeType="1"/>
            </p:cNvSpPr>
            <p:nvPr/>
          </p:nvSpPr>
          <p:spPr bwMode="auto">
            <a:xfrm>
              <a:off x="2227" y="2678"/>
              <a:ext cx="54" cy="25"/>
            </a:xfrm>
            <a:prstGeom prst="line">
              <a:avLst/>
            </a:prstGeom>
            <a:noFill/>
            <a:ln w="38100">
              <a:solidFill>
                <a:srgbClr val="CCFFCC"/>
              </a:solidFill>
              <a:round/>
              <a:headEnd/>
              <a:tailEnd/>
            </a:ln>
            <a:effectLst/>
          </p:spPr>
          <p:txBody>
            <a:bodyPr/>
            <a:lstStyle/>
            <a:p>
              <a:endParaRPr lang="en-US"/>
            </a:p>
          </p:txBody>
        </p:sp>
        <p:sp>
          <p:nvSpPr>
            <p:cNvPr id="297623" name="Line 663"/>
            <p:cNvSpPr>
              <a:spLocks noChangeShapeType="1"/>
            </p:cNvSpPr>
            <p:nvPr/>
          </p:nvSpPr>
          <p:spPr bwMode="auto">
            <a:xfrm>
              <a:off x="2281" y="2703"/>
              <a:ext cx="54" cy="24"/>
            </a:xfrm>
            <a:prstGeom prst="line">
              <a:avLst/>
            </a:prstGeom>
            <a:noFill/>
            <a:ln w="38100">
              <a:solidFill>
                <a:srgbClr val="CCFFCC"/>
              </a:solidFill>
              <a:round/>
              <a:headEnd/>
              <a:tailEnd/>
            </a:ln>
            <a:effectLst/>
          </p:spPr>
          <p:txBody>
            <a:bodyPr/>
            <a:lstStyle/>
            <a:p>
              <a:endParaRPr lang="en-US"/>
            </a:p>
          </p:txBody>
        </p:sp>
        <p:sp>
          <p:nvSpPr>
            <p:cNvPr id="297624" name="Line 664"/>
            <p:cNvSpPr>
              <a:spLocks noChangeShapeType="1"/>
            </p:cNvSpPr>
            <p:nvPr/>
          </p:nvSpPr>
          <p:spPr bwMode="auto">
            <a:xfrm>
              <a:off x="2335" y="2727"/>
              <a:ext cx="54" cy="18"/>
            </a:xfrm>
            <a:prstGeom prst="line">
              <a:avLst/>
            </a:prstGeom>
            <a:noFill/>
            <a:ln w="38100">
              <a:solidFill>
                <a:srgbClr val="CCFFCC"/>
              </a:solidFill>
              <a:round/>
              <a:headEnd/>
              <a:tailEnd/>
            </a:ln>
            <a:effectLst/>
          </p:spPr>
          <p:txBody>
            <a:bodyPr/>
            <a:lstStyle/>
            <a:p>
              <a:endParaRPr lang="en-US"/>
            </a:p>
          </p:txBody>
        </p:sp>
        <p:sp>
          <p:nvSpPr>
            <p:cNvPr id="297625" name="Line 665"/>
            <p:cNvSpPr>
              <a:spLocks noChangeShapeType="1"/>
            </p:cNvSpPr>
            <p:nvPr/>
          </p:nvSpPr>
          <p:spPr bwMode="auto">
            <a:xfrm>
              <a:off x="2389" y="2745"/>
              <a:ext cx="54" cy="18"/>
            </a:xfrm>
            <a:prstGeom prst="line">
              <a:avLst/>
            </a:prstGeom>
            <a:noFill/>
            <a:ln w="38100">
              <a:solidFill>
                <a:srgbClr val="CCFFCC"/>
              </a:solidFill>
              <a:round/>
              <a:headEnd/>
              <a:tailEnd/>
            </a:ln>
            <a:effectLst/>
          </p:spPr>
          <p:txBody>
            <a:bodyPr/>
            <a:lstStyle/>
            <a:p>
              <a:endParaRPr lang="en-US"/>
            </a:p>
          </p:txBody>
        </p:sp>
        <p:sp>
          <p:nvSpPr>
            <p:cNvPr id="297626" name="Line 666"/>
            <p:cNvSpPr>
              <a:spLocks noChangeShapeType="1"/>
            </p:cNvSpPr>
            <p:nvPr/>
          </p:nvSpPr>
          <p:spPr bwMode="auto">
            <a:xfrm>
              <a:off x="2443" y="2763"/>
              <a:ext cx="54" cy="18"/>
            </a:xfrm>
            <a:prstGeom prst="line">
              <a:avLst/>
            </a:prstGeom>
            <a:noFill/>
            <a:ln w="38100">
              <a:solidFill>
                <a:srgbClr val="CCFFCC"/>
              </a:solidFill>
              <a:round/>
              <a:headEnd/>
              <a:tailEnd/>
            </a:ln>
            <a:effectLst/>
          </p:spPr>
          <p:txBody>
            <a:bodyPr/>
            <a:lstStyle/>
            <a:p>
              <a:endParaRPr lang="en-US"/>
            </a:p>
          </p:txBody>
        </p:sp>
        <p:sp>
          <p:nvSpPr>
            <p:cNvPr id="297627" name="Line 667"/>
            <p:cNvSpPr>
              <a:spLocks noChangeShapeType="1"/>
            </p:cNvSpPr>
            <p:nvPr/>
          </p:nvSpPr>
          <p:spPr bwMode="auto">
            <a:xfrm>
              <a:off x="2497" y="2781"/>
              <a:ext cx="54" cy="12"/>
            </a:xfrm>
            <a:prstGeom prst="line">
              <a:avLst/>
            </a:prstGeom>
            <a:noFill/>
            <a:ln w="38100">
              <a:solidFill>
                <a:srgbClr val="CCFFCC"/>
              </a:solidFill>
              <a:round/>
              <a:headEnd/>
              <a:tailEnd/>
            </a:ln>
            <a:effectLst/>
          </p:spPr>
          <p:txBody>
            <a:bodyPr/>
            <a:lstStyle/>
            <a:p>
              <a:endParaRPr lang="en-US"/>
            </a:p>
          </p:txBody>
        </p:sp>
        <p:sp>
          <p:nvSpPr>
            <p:cNvPr id="297628" name="Line 668"/>
            <p:cNvSpPr>
              <a:spLocks noChangeShapeType="1"/>
            </p:cNvSpPr>
            <p:nvPr/>
          </p:nvSpPr>
          <p:spPr bwMode="auto">
            <a:xfrm>
              <a:off x="2551" y="2793"/>
              <a:ext cx="48" cy="12"/>
            </a:xfrm>
            <a:prstGeom prst="line">
              <a:avLst/>
            </a:prstGeom>
            <a:noFill/>
            <a:ln w="38100">
              <a:solidFill>
                <a:srgbClr val="CCFFCC"/>
              </a:solidFill>
              <a:round/>
              <a:headEnd/>
              <a:tailEnd/>
            </a:ln>
            <a:effectLst/>
          </p:spPr>
          <p:txBody>
            <a:bodyPr/>
            <a:lstStyle/>
            <a:p>
              <a:endParaRPr lang="en-US"/>
            </a:p>
          </p:txBody>
        </p:sp>
        <p:sp>
          <p:nvSpPr>
            <p:cNvPr id="297629" name="Line 669"/>
            <p:cNvSpPr>
              <a:spLocks noChangeShapeType="1"/>
            </p:cNvSpPr>
            <p:nvPr/>
          </p:nvSpPr>
          <p:spPr bwMode="auto">
            <a:xfrm>
              <a:off x="2599" y="2805"/>
              <a:ext cx="54" cy="12"/>
            </a:xfrm>
            <a:prstGeom prst="line">
              <a:avLst/>
            </a:prstGeom>
            <a:noFill/>
            <a:ln w="38100">
              <a:solidFill>
                <a:srgbClr val="CCFFCC"/>
              </a:solidFill>
              <a:round/>
              <a:headEnd/>
              <a:tailEnd/>
            </a:ln>
            <a:effectLst/>
          </p:spPr>
          <p:txBody>
            <a:bodyPr/>
            <a:lstStyle/>
            <a:p>
              <a:endParaRPr lang="en-US"/>
            </a:p>
          </p:txBody>
        </p:sp>
        <p:sp>
          <p:nvSpPr>
            <p:cNvPr id="297630" name="Line 670"/>
            <p:cNvSpPr>
              <a:spLocks noChangeShapeType="1"/>
            </p:cNvSpPr>
            <p:nvPr/>
          </p:nvSpPr>
          <p:spPr bwMode="auto">
            <a:xfrm>
              <a:off x="2653" y="2817"/>
              <a:ext cx="54" cy="12"/>
            </a:xfrm>
            <a:prstGeom prst="line">
              <a:avLst/>
            </a:prstGeom>
            <a:noFill/>
            <a:ln w="38100">
              <a:solidFill>
                <a:srgbClr val="CCFFCC"/>
              </a:solidFill>
              <a:round/>
              <a:headEnd/>
              <a:tailEnd/>
            </a:ln>
            <a:effectLst/>
          </p:spPr>
          <p:txBody>
            <a:bodyPr/>
            <a:lstStyle/>
            <a:p>
              <a:endParaRPr lang="en-US"/>
            </a:p>
          </p:txBody>
        </p:sp>
        <p:sp>
          <p:nvSpPr>
            <p:cNvPr id="297631" name="Line 671"/>
            <p:cNvSpPr>
              <a:spLocks noChangeShapeType="1"/>
            </p:cNvSpPr>
            <p:nvPr/>
          </p:nvSpPr>
          <p:spPr bwMode="auto">
            <a:xfrm>
              <a:off x="2707" y="2829"/>
              <a:ext cx="54" cy="6"/>
            </a:xfrm>
            <a:prstGeom prst="line">
              <a:avLst/>
            </a:prstGeom>
            <a:noFill/>
            <a:ln w="38100">
              <a:solidFill>
                <a:srgbClr val="CCFFCC"/>
              </a:solidFill>
              <a:round/>
              <a:headEnd/>
              <a:tailEnd/>
            </a:ln>
            <a:effectLst/>
          </p:spPr>
          <p:txBody>
            <a:bodyPr/>
            <a:lstStyle/>
            <a:p>
              <a:endParaRPr lang="en-US"/>
            </a:p>
          </p:txBody>
        </p:sp>
        <p:sp>
          <p:nvSpPr>
            <p:cNvPr id="297632" name="Line 672"/>
            <p:cNvSpPr>
              <a:spLocks noChangeShapeType="1"/>
            </p:cNvSpPr>
            <p:nvPr/>
          </p:nvSpPr>
          <p:spPr bwMode="auto">
            <a:xfrm>
              <a:off x="2761" y="2835"/>
              <a:ext cx="54" cy="6"/>
            </a:xfrm>
            <a:prstGeom prst="line">
              <a:avLst/>
            </a:prstGeom>
            <a:noFill/>
            <a:ln w="38100">
              <a:solidFill>
                <a:srgbClr val="CCFFCC"/>
              </a:solidFill>
              <a:round/>
              <a:headEnd/>
              <a:tailEnd/>
            </a:ln>
            <a:effectLst/>
          </p:spPr>
          <p:txBody>
            <a:bodyPr/>
            <a:lstStyle/>
            <a:p>
              <a:endParaRPr lang="en-US"/>
            </a:p>
          </p:txBody>
        </p:sp>
        <p:sp>
          <p:nvSpPr>
            <p:cNvPr id="297633" name="Line 673"/>
            <p:cNvSpPr>
              <a:spLocks noChangeShapeType="1"/>
            </p:cNvSpPr>
            <p:nvPr/>
          </p:nvSpPr>
          <p:spPr bwMode="auto">
            <a:xfrm>
              <a:off x="2815" y="2841"/>
              <a:ext cx="54" cy="6"/>
            </a:xfrm>
            <a:prstGeom prst="line">
              <a:avLst/>
            </a:prstGeom>
            <a:noFill/>
            <a:ln w="38100">
              <a:solidFill>
                <a:srgbClr val="CCFFCC"/>
              </a:solidFill>
              <a:round/>
              <a:headEnd/>
              <a:tailEnd/>
            </a:ln>
            <a:effectLst/>
          </p:spPr>
          <p:txBody>
            <a:bodyPr/>
            <a:lstStyle/>
            <a:p>
              <a:endParaRPr lang="en-US"/>
            </a:p>
          </p:txBody>
        </p:sp>
        <p:sp>
          <p:nvSpPr>
            <p:cNvPr id="297634" name="Line 674"/>
            <p:cNvSpPr>
              <a:spLocks noChangeShapeType="1"/>
            </p:cNvSpPr>
            <p:nvPr/>
          </p:nvSpPr>
          <p:spPr bwMode="auto">
            <a:xfrm>
              <a:off x="2869" y="2847"/>
              <a:ext cx="55" cy="6"/>
            </a:xfrm>
            <a:prstGeom prst="line">
              <a:avLst/>
            </a:prstGeom>
            <a:noFill/>
            <a:ln w="38100">
              <a:solidFill>
                <a:srgbClr val="CCFFCC"/>
              </a:solidFill>
              <a:round/>
              <a:headEnd/>
              <a:tailEnd/>
            </a:ln>
            <a:effectLst/>
          </p:spPr>
          <p:txBody>
            <a:bodyPr/>
            <a:lstStyle/>
            <a:p>
              <a:endParaRPr lang="en-US"/>
            </a:p>
          </p:txBody>
        </p:sp>
        <p:sp>
          <p:nvSpPr>
            <p:cNvPr id="297635" name="Line 675"/>
            <p:cNvSpPr>
              <a:spLocks noChangeShapeType="1"/>
            </p:cNvSpPr>
            <p:nvPr/>
          </p:nvSpPr>
          <p:spPr bwMode="auto">
            <a:xfrm>
              <a:off x="2924" y="2853"/>
              <a:ext cx="48" cy="6"/>
            </a:xfrm>
            <a:prstGeom prst="line">
              <a:avLst/>
            </a:prstGeom>
            <a:noFill/>
            <a:ln w="38100">
              <a:solidFill>
                <a:srgbClr val="CCFFCC"/>
              </a:solidFill>
              <a:round/>
              <a:headEnd/>
              <a:tailEnd/>
            </a:ln>
            <a:effectLst/>
          </p:spPr>
          <p:txBody>
            <a:bodyPr/>
            <a:lstStyle/>
            <a:p>
              <a:endParaRPr lang="en-US"/>
            </a:p>
          </p:txBody>
        </p:sp>
        <p:sp>
          <p:nvSpPr>
            <p:cNvPr id="297636" name="Line 676"/>
            <p:cNvSpPr>
              <a:spLocks noChangeShapeType="1"/>
            </p:cNvSpPr>
            <p:nvPr/>
          </p:nvSpPr>
          <p:spPr bwMode="auto">
            <a:xfrm>
              <a:off x="2972" y="2859"/>
              <a:ext cx="54" cy="6"/>
            </a:xfrm>
            <a:prstGeom prst="line">
              <a:avLst/>
            </a:prstGeom>
            <a:noFill/>
            <a:ln w="38100">
              <a:solidFill>
                <a:srgbClr val="CCFFCC"/>
              </a:solidFill>
              <a:round/>
              <a:headEnd/>
              <a:tailEnd/>
            </a:ln>
            <a:effectLst/>
          </p:spPr>
          <p:txBody>
            <a:bodyPr/>
            <a:lstStyle/>
            <a:p>
              <a:endParaRPr lang="en-US"/>
            </a:p>
          </p:txBody>
        </p:sp>
        <p:sp>
          <p:nvSpPr>
            <p:cNvPr id="297637" name="Line 677"/>
            <p:cNvSpPr>
              <a:spLocks noChangeShapeType="1"/>
            </p:cNvSpPr>
            <p:nvPr/>
          </p:nvSpPr>
          <p:spPr bwMode="auto">
            <a:xfrm>
              <a:off x="3026" y="2865"/>
              <a:ext cx="54" cy="1"/>
            </a:xfrm>
            <a:prstGeom prst="line">
              <a:avLst/>
            </a:prstGeom>
            <a:noFill/>
            <a:ln w="38100">
              <a:solidFill>
                <a:srgbClr val="CCFFCC"/>
              </a:solidFill>
              <a:round/>
              <a:headEnd/>
              <a:tailEnd/>
            </a:ln>
            <a:effectLst/>
          </p:spPr>
          <p:txBody>
            <a:bodyPr/>
            <a:lstStyle/>
            <a:p>
              <a:endParaRPr lang="en-US"/>
            </a:p>
          </p:txBody>
        </p:sp>
        <p:sp>
          <p:nvSpPr>
            <p:cNvPr id="297638" name="Freeform 678"/>
            <p:cNvSpPr>
              <a:spLocks/>
            </p:cNvSpPr>
            <p:nvPr/>
          </p:nvSpPr>
          <p:spPr bwMode="auto">
            <a:xfrm>
              <a:off x="3080" y="286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39" name="Line 679"/>
            <p:cNvSpPr>
              <a:spLocks noChangeShapeType="1"/>
            </p:cNvSpPr>
            <p:nvPr/>
          </p:nvSpPr>
          <p:spPr bwMode="auto">
            <a:xfrm>
              <a:off x="3134" y="2871"/>
              <a:ext cx="54" cy="1"/>
            </a:xfrm>
            <a:prstGeom prst="line">
              <a:avLst/>
            </a:prstGeom>
            <a:noFill/>
            <a:ln w="38100">
              <a:solidFill>
                <a:srgbClr val="CCFFCC"/>
              </a:solidFill>
              <a:round/>
              <a:headEnd/>
              <a:tailEnd/>
            </a:ln>
            <a:effectLst/>
          </p:spPr>
          <p:txBody>
            <a:bodyPr/>
            <a:lstStyle/>
            <a:p>
              <a:endParaRPr lang="en-US"/>
            </a:p>
          </p:txBody>
        </p:sp>
        <p:sp>
          <p:nvSpPr>
            <p:cNvPr id="297640" name="Freeform 680"/>
            <p:cNvSpPr>
              <a:spLocks/>
            </p:cNvSpPr>
            <p:nvPr/>
          </p:nvSpPr>
          <p:spPr bwMode="auto">
            <a:xfrm>
              <a:off x="3188" y="2871"/>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1" name="Line 681"/>
            <p:cNvSpPr>
              <a:spLocks noChangeShapeType="1"/>
            </p:cNvSpPr>
            <p:nvPr/>
          </p:nvSpPr>
          <p:spPr bwMode="auto">
            <a:xfrm>
              <a:off x="3242" y="2877"/>
              <a:ext cx="48" cy="1"/>
            </a:xfrm>
            <a:prstGeom prst="line">
              <a:avLst/>
            </a:prstGeom>
            <a:noFill/>
            <a:ln w="38100">
              <a:solidFill>
                <a:srgbClr val="CCFFCC"/>
              </a:solidFill>
              <a:round/>
              <a:headEnd/>
              <a:tailEnd/>
            </a:ln>
            <a:effectLst/>
          </p:spPr>
          <p:txBody>
            <a:bodyPr/>
            <a:lstStyle/>
            <a:p>
              <a:endParaRPr lang="en-US"/>
            </a:p>
          </p:txBody>
        </p:sp>
        <p:sp>
          <p:nvSpPr>
            <p:cNvPr id="297642" name="Line 682"/>
            <p:cNvSpPr>
              <a:spLocks noChangeShapeType="1"/>
            </p:cNvSpPr>
            <p:nvPr/>
          </p:nvSpPr>
          <p:spPr bwMode="auto">
            <a:xfrm>
              <a:off x="3290" y="2877"/>
              <a:ext cx="54" cy="1"/>
            </a:xfrm>
            <a:prstGeom prst="line">
              <a:avLst/>
            </a:prstGeom>
            <a:noFill/>
            <a:ln w="38100">
              <a:solidFill>
                <a:srgbClr val="CCFFCC"/>
              </a:solidFill>
              <a:round/>
              <a:headEnd/>
              <a:tailEnd/>
            </a:ln>
            <a:effectLst/>
          </p:spPr>
          <p:txBody>
            <a:bodyPr/>
            <a:lstStyle/>
            <a:p>
              <a:endParaRPr lang="en-US"/>
            </a:p>
          </p:txBody>
        </p:sp>
        <p:sp>
          <p:nvSpPr>
            <p:cNvPr id="297643" name="Line 683"/>
            <p:cNvSpPr>
              <a:spLocks noChangeShapeType="1"/>
            </p:cNvSpPr>
            <p:nvPr/>
          </p:nvSpPr>
          <p:spPr bwMode="auto">
            <a:xfrm>
              <a:off x="3344" y="2877"/>
              <a:ext cx="54" cy="1"/>
            </a:xfrm>
            <a:prstGeom prst="line">
              <a:avLst/>
            </a:prstGeom>
            <a:noFill/>
            <a:ln w="38100">
              <a:solidFill>
                <a:srgbClr val="CCFFCC"/>
              </a:solidFill>
              <a:round/>
              <a:headEnd/>
              <a:tailEnd/>
            </a:ln>
            <a:effectLst/>
          </p:spPr>
          <p:txBody>
            <a:bodyPr/>
            <a:lstStyle/>
            <a:p>
              <a:endParaRPr lang="en-US"/>
            </a:p>
          </p:txBody>
        </p:sp>
        <p:sp>
          <p:nvSpPr>
            <p:cNvPr id="297644" name="Freeform 684"/>
            <p:cNvSpPr>
              <a:spLocks/>
            </p:cNvSpPr>
            <p:nvPr/>
          </p:nvSpPr>
          <p:spPr bwMode="auto">
            <a:xfrm>
              <a:off x="3398" y="287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45" name="Line 685"/>
            <p:cNvSpPr>
              <a:spLocks noChangeShapeType="1"/>
            </p:cNvSpPr>
            <p:nvPr/>
          </p:nvSpPr>
          <p:spPr bwMode="auto">
            <a:xfrm>
              <a:off x="3452" y="2883"/>
              <a:ext cx="54" cy="1"/>
            </a:xfrm>
            <a:prstGeom prst="line">
              <a:avLst/>
            </a:prstGeom>
            <a:noFill/>
            <a:ln w="38100">
              <a:solidFill>
                <a:srgbClr val="CCFFCC"/>
              </a:solidFill>
              <a:round/>
              <a:headEnd/>
              <a:tailEnd/>
            </a:ln>
            <a:effectLst/>
          </p:spPr>
          <p:txBody>
            <a:bodyPr/>
            <a:lstStyle/>
            <a:p>
              <a:endParaRPr lang="en-US"/>
            </a:p>
          </p:txBody>
        </p:sp>
        <p:sp>
          <p:nvSpPr>
            <p:cNvPr id="297646" name="Line 686"/>
            <p:cNvSpPr>
              <a:spLocks noChangeShapeType="1"/>
            </p:cNvSpPr>
            <p:nvPr/>
          </p:nvSpPr>
          <p:spPr bwMode="auto">
            <a:xfrm>
              <a:off x="3506" y="2883"/>
              <a:ext cx="54" cy="1"/>
            </a:xfrm>
            <a:prstGeom prst="line">
              <a:avLst/>
            </a:prstGeom>
            <a:noFill/>
            <a:ln w="38100">
              <a:solidFill>
                <a:srgbClr val="CCFFCC"/>
              </a:solidFill>
              <a:round/>
              <a:headEnd/>
              <a:tailEnd/>
            </a:ln>
            <a:effectLst/>
          </p:spPr>
          <p:txBody>
            <a:bodyPr/>
            <a:lstStyle/>
            <a:p>
              <a:endParaRPr lang="en-US"/>
            </a:p>
          </p:txBody>
        </p:sp>
        <p:sp>
          <p:nvSpPr>
            <p:cNvPr id="297647" name="Line 687"/>
            <p:cNvSpPr>
              <a:spLocks noChangeShapeType="1"/>
            </p:cNvSpPr>
            <p:nvPr/>
          </p:nvSpPr>
          <p:spPr bwMode="auto">
            <a:xfrm>
              <a:off x="3560" y="2883"/>
              <a:ext cx="54" cy="1"/>
            </a:xfrm>
            <a:prstGeom prst="line">
              <a:avLst/>
            </a:prstGeom>
            <a:noFill/>
            <a:ln w="38100">
              <a:solidFill>
                <a:srgbClr val="CCFFCC"/>
              </a:solidFill>
              <a:round/>
              <a:headEnd/>
              <a:tailEnd/>
            </a:ln>
            <a:effectLst/>
          </p:spPr>
          <p:txBody>
            <a:bodyPr/>
            <a:lstStyle/>
            <a:p>
              <a:endParaRPr lang="en-US"/>
            </a:p>
          </p:txBody>
        </p:sp>
        <p:sp>
          <p:nvSpPr>
            <p:cNvPr id="297648" name="Line 688"/>
            <p:cNvSpPr>
              <a:spLocks noChangeShapeType="1"/>
            </p:cNvSpPr>
            <p:nvPr/>
          </p:nvSpPr>
          <p:spPr bwMode="auto">
            <a:xfrm>
              <a:off x="3614" y="2883"/>
              <a:ext cx="48" cy="1"/>
            </a:xfrm>
            <a:prstGeom prst="line">
              <a:avLst/>
            </a:prstGeom>
            <a:noFill/>
            <a:ln w="38100">
              <a:solidFill>
                <a:srgbClr val="CCFFCC"/>
              </a:solidFill>
              <a:round/>
              <a:headEnd/>
              <a:tailEnd/>
            </a:ln>
            <a:effectLst/>
          </p:spPr>
          <p:txBody>
            <a:bodyPr/>
            <a:lstStyle/>
            <a:p>
              <a:endParaRPr lang="en-US"/>
            </a:p>
          </p:txBody>
        </p:sp>
        <p:sp>
          <p:nvSpPr>
            <p:cNvPr id="297649" name="Line 689"/>
            <p:cNvSpPr>
              <a:spLocks noChangeShapeType="1"/>
            </p:cNvSpPr>
            <p:nvPr/>
          </p:nvSpPr>
          <p:spPr bwMode="auto">
            <a:xfrm>
              <a:off x="3662" y="2883"/>
              <a:ext cx="54" cy="1"/>
            </a:xfrm>
            <a:prstGeom prst="line">
              <a:avLst/>
            </a:prstGeom>
            <a:noFill/>
            <a:ln w="38100">
              <a:solidFill>
                <a:srgbClr val="CCFFCC"/>
              </a:solidFill>
              <a:round/>
              <a:headEnd/>
              <a:tailEnd/>
            </a:ln>
            <a:effectLst/>
          </p:spPr>
          <p:txBody>
            <a:bodyPr/>
            <a:lstStyle/>
            <a:p>
              <a:endParaRPr lang="en-US"/>
            </a:p>
          </p:txBody>
        </p:sp>
        <p:sp>
          <p:nvSpPr>
            <p:cNvPr id="297650" name="Line 690"/>
            <p:cNvSpPr>
              <a:spLocks noChangeShapeType="1"/>
            </p:cNvSpPr>
            <p:nvPr/>
          </p:nvSpPr>
          <p:spPr bwMode="auto">
            <a:xfrm>
              <a:off x="3716" y="2883"/>
              <a:ext cx="54" cy="1"/>
            </a:xfrm>
            <a:prstGeom prst="line">
              <a:avLst/>
            </a:prstGeom>
            <a:noFill/>
            <a:ln w="38100">
              <a:solidFill>
                <a:srgbClr val="CCFFCC"/>
              </a:solidFill>
              <a:round/>
              <a:headEnd/>
              <a:tailEnd/>
            </a:ln>
            <a:effectLst/>
          </p:spPr>
          <p:txBody>
            <a:bodyPr/>
            <a:lstStyle/>
            <a:p>
              <a:endParaRPr lang="en-US"/>
            </a:p>
          </p:txBody>
        </p:sp>
        <p:sp>
          <p:nvSpPr>
            <p:cNvPr id="297651" name="Line 691"/>
            <p:cNvSpPr>
              <a:spLocks noChangeShapeType="1"/>
            </p:cNvSpPr>
            <p:nvPr/>
          </p:nvSpPr>
          <p:spPr bwMode="auto">
            <a:xfrm>
              <a:off x="3770" y="2883"/>
              <a:ext cx="54" cy="1"/>
            </a:xfrm>
            <a:prstGeom prst="line">
              <a:avLst/>
            </a:prstGeom>
            <a:noFill/>
            <a:ln w="38100">
              <a:solidFill>
                <a:srgbClr val="CCFFCC"/>
              </a:solidFill>
              <a:round/>
              <a:headEnd/>
              <a:tailEnd/>
            </a:ln>
            <a:effectLst/>
          </p:spPr>
          <p:txBody>
            <a:bodyPr/>
            <a:lstStyle/>
            <a:p>
              <a:endParaRPr lang="en-US"/>
            </a:p>
          </p:txBody>
        </p:sp>
        <p:sp>
          <p:nvSpPr>
            <p:cNvPr id="297652" name="Line 692"/>
            <p:cNvSpPr>
              <a:spLocks noChangeShapeType="1"/>
            </p:cNvSpPr>
            <p:nvPr/>
          </p:nvSpPr>
          <p:spPr bwMode="auto">
            <a:xfrm>
              <a:off x="3824" y="2883"/>
              <a:ext cx="54" cy="1"/>
            </a:xfrm>
            <a:prstGeom prst="line">
              <a:avLst/>
            </a:prstGeom>
            <a:noFill/>
            <a:ln w="38100">
              <a:solidFill>
                <a:srgbClr val="CCFFCC"/>
              </a:solidFill>
              <a:round/>
              <a:headEnd/>
              <a:tailEnd/>
            </a:ln>
            <a:effectLst/>
          </p:spPr>
          <p:txBody>
            <a:bodyPr/>
            <a:lstStyle/>
            <a:p>
              <a:endParaRPr lang="en-US"/>
            </a:p>
          </p:txBody>
        </p:sp>
        <p:sp>
          <p:nvSpPr>
            <p:cNvPr id="297653" name="Line 693"/>
            <p:cNvSpPr>
              <a:spLocks noChangeShapeType="1"/>
            </p:cNvSpPr>
            <p:nvPr/>
          </p:nvSpPr>
          <p:spPr bwMode="auto">
            <a:xfrm>
              <a:off x="3878" y="2883"/>
              <a:ext cx="54" cy="1"/>
            </a:xfrm>
            <a:prstGeom prst="line">
              <a:avLst/>
            </a:prstGeom>
            <a:noFill/>
            <a:ln w="38100">
              <a:solidFill>
                <a:srgbClr val="CCFFCC"/>
              </a:solidFill>
              <a:round/>
              <a:headEnd/>
              <a:tailEnd/>
            </a:ln>
            <a:effectLst/>
          </p:spPr>
          <p:txBody>
            <a:bodyPr/>
            <a:lstStyle/>
            <a:p>
              <a:endParaRPr lang="en-US"/>
            </a:p>
          </p:txBody>
        </p:sp>
        <p:sp>
          <p:nvSpPr>
            <p:cNvPr id="297654" name="Freeform 694"/>
            <p:cNvSpPr>
              <a:spLocks/>
            </p:cNvSpPr>
            <p:nvPr/>
          </p:nvSpPr>
          <p:spPr bwMode="auto">
            <a:xfrm>
              <a:off x="3932" y="288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CCFFCC"/>
              </a:solidFill>
              <a:prstDash val="solid"/>
              <a:round/>
              <a:headEnd/>
              <a:tailEnd/>
            </a:ln>
            <a:effectLst/>
          </p:spPr>
          <p:txBody>
            <a:bodyPr/>
            <a:lstStyle/>
            <a:p>
              <a:endParaRPr lang="en-US"/>
            </a:p>
          </p:txBody>
        </p:sp>
        <p:sp>
          <p:nvSpPr>
            <p:cNvPr id="297655" name="Line 695"/>
            <p:cNvSpPr>
              <a:spLocks noChangeShapeType="1"/>
            </p:cNvSpPr>
            <p:nvPr/>
          </p:nvSpPr>
          <p:spPr bwMode="auto">
            <a:xfrm>
              <a:off x="3986" y="2889"/>
              <a:ext cx="48" cy="1"/>
            </a:xfrm>
            <a:prstGeom prst="line">
              <a:avLst/>
            </a:prstGeom>
            <a:noFill/>
            <a:ln w="38100">
              <a:solidFill>
                <a:srgbClr val="CCFFCC"/>
              </a:solidFill>
              <a:round/>
              <a:headEnd/>
              <a:tailEnd/>
            </a:ln>
            <a:effectLst/>
          </p:spPr>
          <p:txBody>
            <a:bodyPr/>
            <a:lstStyle/>
            <a:p>
              <a:endParaRPr lang="en-US"/>
            </a:p>
          </p:txBody>
        </p:sp>
        <p:sp>
          <p:nvSpPr>
            <p:cNvPr id="297656" name="Line 696"/>
            <p:cNvSpPr>
              <a:spLocks noChangeShapeType="1"/>
            </p:cNvSpPr>
            <p:nvPr/>
          </p:nvSpPr>
          <p:spPr bwMode="auto">
            <a:xfrm>
              <a:off x="4034" y="2889"/>
              <a:ext cx="54" cy="1"/>
            </a:xfrm>
            <a:prstGeom prst="line">
              <a:avLst/>
            </a:prstGeom>
            <a:noFill/>
            <a:ln w="38100">
              <a:solidFill>
                <a:srgbClr val="CCFFCC"/>
              </a:solidFill>
              <a:round/>
              <a:headEnd/>
              <a:tailEnd/>
            </a:ln>
            <a:effectLst/>
          </p:spPr>
          <p:txBody>
            <a:bodyPr/>
            <a:lstStyle/>
            <a:p>
              <a:endParaRPr lang="en-US"/>
            </a:p>
          </p:txBody>
        </p:sp>
        <p:sp>
          <p:nvSpPr>
            <p:cNvPr id="297657" name="Line 697"/>
            <p:cNvSpPr>
              <a:spLocks noChangeShapeType="1"/>
            </p:cNvSpPr>
            <p:nvPr/>
          </p:nvSpPr>
          <p:spPr bwMode="auto">
            <a:xfrm>
              <a:off x="4088" y="2889"/>
              <a:ext cx="54" cy="1"/>
            </a:xfrm>
            <a:prstGeom prst="line">
              <a:avLst/>
            </a:prstGeom>
            <a:noFill/>
            <a:ln w="38100">
              <a:solidFill>
                <a:srgbClr val="CCFFCC"/>
              </a:solidFill>
              <a:round/>
              <a:headEnd/>
              <a:tailEnd/>
            </a:ln>
            <a:effectLst/>
          </p:spPr>
          <p:txBody>
            <a:bodyPr/>
            <a:lstStyle/>
            <a:p>
              <a:endParaRPr lang="en-US"/>
            </a:p>
          </p:txBody>
        </p:sp>
        <p:sp>
          <p:nvSpPr>
            <p:cNvPr id="297658" name="Line 698"/>
            <p:cNvSpPr>
              <a:spLocks noChangeShapeType="1"/>
            </p:cNvSpPr>
            <p:nvPr/>
          </p:nvSpPr>
          <p:spPr bwMode="auto">
            <a:xfrm>
              <a:off x="4142" y="2889"/>
              <a:ext cx="54" cy="1"/>
            </a:xfrm>
            <a:prstGeom prst="line">
              <a:avLst/>
            </a:prstGeom>
            <a:noFill/>
            <a:ln w="38100">
              <a:solidFill>
                <a:srgbClr val="CCFFCC"/>
              </a:solidFill>
              <a:round/>
              <a:headEnd/>
              <a:tailEnd/>
            </a:ln>
            <a:effectLst/>
          </p:spPr>
          <p:txBody>
            <a:bodyPr/>
            <a:lstStyle/>
            <a:p>
              <a:endParaRPr lang="en-US"/>
            </a:p>
          </p:txBody>
        </p:sp>
        <p:sp>
          <p:nvSpPr>
            <p:cNvPr id="297659" name="Line 699"/>
            <p:cNvSpPr>
              <a:spLocks noChangeShapeType="1"/>
            </p:cNvSpPr>
            <p:nvPr/>
          </p:nvSpPr>
          <p:spPr bwMode="auto">
            <a:xfrm>
              <a:off x="4196" y="2889"/>
              <a:ext cx="54" cy="1"/>
            </a:xfrm>
            <a:prstGeom prst="line">
              <a:avLst/>
            </a:prstGeom>
            <a:noFill/>
            <a:ln w="38100">
              <a:solidFill>
                <a:srgbClr val="CCFFCC"/>
              </a:solidFill>
              <a:round/>
              <a:headEnd/>
              <a:tailEnd/>
            </a:ln>
            <a:effectLst/>
          </p:spPr>
          <p:txBody>
            <a:bodyPr/>
            <a:lstStyle/>
            <a:p>
              <a:endParaRPr lang="en-US"/>
            </a:p>
          </p:txBody>
        </p:sp>
        <p:sp>
          <p:nvSpPr>
            <p:cNvPr id="297660" name="Line 700"/>
            <p:cNvSpPr>
              <a:spLocks noChangeShapeType="1"/>
            </p:cNvSpPr>
            <p:nvPr/>
          </p:nvSpPr>
          <p:spPr bwMode="auto">
            <a:xfrm>
              <a:off x="4250" y="2889"/>
              <a:ext cx="54" cy="1"/>
            </a:xfrm>
            <a:prstGeom prst="line">
              <a:avLst/>
            </a:prstGeom>
            <a:noFill/>
            <a:ln w="38100">
              <a:solidFill>
                <a:srgbClr val="CCFFCC"/>
              </a:solidFill>
              <a:round/>
              <a:headEnd/>
              <a:tailEnd/>
            </a:ln>
            <a:effectLst/>
          </p:spPr>
          <p:txBody>
            <a:bodyPr/>
            <a:lstStyle/>
            <a:p>
              <a:endParaRPr lang="en-US"/>
            </a:p>
          </p:txBody>
        </p:sp>
        <p:sp>
          <p:nvSpPr>
            <p:cNvPr id="297661" name="Line 701"/>
            <p:cNvSpPr>
              <a:spLocks noChangeShapeType="1"/>
            </p:cNvSpPr>
            <p:nvPr/>
          </p:nvSpPr>
          <p:spPr bwMode="auto">
            <a:xfrm>
              <a:off x="4304" y="2889"/>
              <a:ext cx="54" cy="1"/>
            </a:xfrm>
            <a:prstGeom prst="line">
              <a:avLst/>
            </a:prstGeom>
            <a:noFill/>
            <a:ln w="38100">
              <a:solidFill>
                <a:srgbClr val="CCFFCC"/>
              </a:solidFill>
              <a:round/>
              <a:headEnd/>
              <a:tailEnd/>
            </a:ln>
            <a:effectLst/>
          </p:spPr>
          <p:txBody>
            <a:bodyPr/>
            <a:lstStyle/>
            <a:p>
              <a:endParaRPr lang="en-US"/>
            </a:p>
          </p:txBody>
        </p:sp>
        <p:sp>
          <p:nvSpPr>
            <p:cNvPr id="297662" name="Line 702"/>
            <p:cNvSpPr>
              <a:spLocks noChangeShapeType="1"/>
            </p:cNvSpPr>
            <p:nvPr/>
          </p:nvSpPr>
          <p:spPr bwMode="auto">
            <a:xfrm>
              <a:off x="4358" y="2889"/>
              <a:ext cx="48" cy="1"/>
            </a:xfrm>
            <a:prstGeom prst="line">
              <a:avLst/>
            </a:prstGeom>
            <a:noFill/>
            <a:ln w="38100">
              <a:solidFill>
                <a:srgbClr val="CCFFCC"/>
              </a:solidFill>
              <a:round/>
              <a:headEnd/>
              <a:tailEnd/>
            </a:ln>
            <a:effectLst/>
          </p:spPr>
          <p:txBody>
            <a:bodyPr/>
            <a:lstStyle/>
            <a:p>
              <a:endParaRPr lang="en-US"/>
            </a:p>
          </p:txBody>
        </p:sp>
        <p:sp>
          <p:nvSpPr>
            <p:cNvPr id="297663" name="Line 703"/>
            <p:cNvSpPr>
              <a:spLocks noChangeShapeType="1"/>
            </p:cNvSpPr>
            <p:nvPr/>
          </p:nvSpPr>
          <p:spPr bwMode="auto">
            <a:xfrm>
              <a:off x="4406" y="2889"/>
              <a:ext cx="54" cy="1"/>
            </a:xfrm>
            <a:prstGeom prst="line">
              <a:avLst/>
            </a:prstGeom>
            <a:noFill/>
            <a:ln w="38100">
              <a:solidFill>
                <a:srgbClr val="CCFFCC"/>
              </a:solidFill>
              <a:round/>
              <a:headEnd/>
              <a:tailEnd/>
            </a:ln>
            <a:effectLst/>
          </p:spPr>
          <p:txBody>
            <a:bodyPr/>
            <a:lstStyle/>
            <a:p>
              <a:endParaRPr lang="en-US"/>
            </a:p>
          </p:txBody>
        </p:sp>
        <p:sp>
          <p:nvSpPr>
            <p:cNvPr id="297664" name="Line 704"/>
            <p:cNvSpPr>
              <a:spLocks noChangeShapeType="1"/>
            </p:cNvSpPr>
            <p:nvPr/>
          </p:nvSpPr>
          <p:spPr bwMode="auto">
            <a:xfrm>
              <a:off x="4460" y="2889"/>
              <a:ext cx="54" cy="1"/>
            </a:xfrm>
            <a:prstGeom prst="line">
              <a:avLst/>
            </a:prstGeom>
            <a:noFill/>
            <a:ln w="38100">
              <a:solidFill>
                <a:srgbClr val="CCFFCC"/>
              </a:solidFill>
              <a:round/>
              <a:headEnd/>
              <a:tailEnd/>
            </a:ln>
            <a:effectLst/>
          </p:spPr>
          <p:txBody>
            <a:bodyPr/>
            <a:lstStyle/>
            <a:p>
              <a:endParaRPr lang="en-US"/>
            </a:p>
          </p:txBody>
        </p:sp>
        <p:sp>
          <p:nvSpPr>
            <p:cNvPr id="297665" name="Line 705"/>
            <p:cNvSpPr>
              <a:spLocks noChangeShapeType="1"/>
            </p:cNvSpPr>
            <p:nvPr/>
          </p:nvSpPr>
          <p:spPr bwMode="auto">
            <a:xfrm>
              <a:off x="4514" y="2889"/>
              <a:ext cx="54" cy="1"/>
            </a:xfrm>
            <a:prstGeom prst="line">
              <a:avLst/>
            </a:prstGeom>
            <a:noFill/>
            <a:ln w="38100">
              <a:solidFill>
                <a:srgbClr val="CCFFCC"/>
              </a:solidFill>
              <a:round/>
              <a:headEnd/>
              <a:tailEnd/>
            </a:ln>
            <a:effectLst/>
          </p:spPr>
          <p:txBody>
            <a:bodyPr/>
            <a:lstStyle/>
            <a:p>
              <a:endParaRPr lang="en-US"/>
            </a:p>
          </p:txBody>
        </p:sp>
        <p:sp>
          <p:nvSpPr>
            <p:cNvPr id="297666" name="Line 706"/>
            <p:cNvSpPr>
              <a:spLocks noChangeShapeType="1"/>
            </p:cNvSpPr>
            <p:nvPr/>
          </p:nvSpPr>
          <p:spPr bwMode="auto">
            <a:xfrm>
              <a:off x="4568" y="2889"/>
              <a:ext cx="54" cy="1"/>
            </a:xfrm>
            <a:prstGeom prst="line">
              <a:avLst/>
            </a:prstGeom>
            <a:noFill/>
            <a:ln w="38100">
              <a:solidFill>
                <a:srgbClr val="CCFFCC"/>
              </a:solidFill>
              <a:round/>
              <a:headEnd/>
              <a:tailEnd/>
            </a:ln>
            <a:effectLst/>
          </p:spPr>
          <p:txBody>
            <a:bodyPr/>
            <a:lstStyle/>
            <a:p>
              <a:endParaRPr lang="en-US"/>
            </a:p>
          </p:txBody>
        </p:sp>
        <p:sp>
          <p:nvSpPr>
            <p:cNvPr id="297667" name="Line 707"/>
            <p:cNvSpPr>
              <a:spLocks noChangeShapeType="1"/>
            </p:cNvSpPr>
            <p:nvPr/>
          </p:nvSpPr>
          <p:spPr bwMode="auto">
            <a:xfrm>
              <a:off x="1537" y="2126"/>
              <a:ext cx="54" cy="66"/>
            </a:xfrm>
            <a:prstGeom prst="line">
              <a:avLst/>
            </a:prstGeom>
            <a:noFill/>
            <a:ln w="38100">
              <a:solidFill>
                <a:srgbClr val="FFFF99"/>
              </a:solidFill>
              <a:round/>
              <a:headEnd/>
              <a:tailEnd/>
            </a:ln>
            <a:effectLst/>
          </p:spPr>
          <p:txBody>
            <a:bodyPr/>
            <a:lstStyle/>
            <a:p>
              <a:endParaRPr lang="en-US"/>
            </a:p>
          </p:txBody>
        </p:sp>
        <p:sp>
          <p:nvSpPr>
            <p:cNvPr id="297668" name="Line 708"/>
            <p:cNvSpPr>
              <a:spLocks noChangeShapeType="1"/>
            </p:cNvSpPr>
            <p:nvPr/>
          </p:nvSpPr>
          <p:spPr bwMode="auto">
            <a:xfrm>
              <a:off x="1591" y="2192"/>
              <a:ext cx="54" cy="60"/>
            </a:xfrm>
            <a:prstGeom prst="line">
              <a:avLst/>
            </a:prstGeom>
            <a:noFill/>
            <a:ln w="38100">
              <a:solidFill>
                <a:srgbClr val="FFFF99"/>
              </a:solidFill>
              <a:round/>
              <a:headEnd/>
              <a:tailEnd/>
            </a:ln>
            <a:effectLst/>
          </p:spPr>
          <p:txBody>
            <a:bodyPr/>
            <a:lstStyle/>
            <a:p>
              <a:endParaRPr lang="en-US"/>
            </a:p>
          </p:txBody>
        </p:sp>
        <p:sp>
          <p:nvSpPr>
            <p:cNvPr id="297669" name="Line 709"/>
            <p:cNvSpPr>
              <a:spLocks noChangeShapeType="1"/>
            </p:cNvSpPr>
            <p:nvPr/>
          </p:nvSpPr>
          <p:spPr bwMode="auto">
            <a:xfrm>
              <a:off x="1645" y="2252"/>
              <a:ext cx="54" cy="60"/>
            </a:xfrm>
            <a:prstGeom prst="line">
              <a:avLst/>
            </a:prstGeom>
            <a:noFill/>
            <a:ln w="38100">
              <a:solidFill>
                <a:srgbClr val="FFFF99"/>
              </a:solidFill>
              <a:round/>
              <a:headEnd/>
              <a:tailEnd/>
            </a:ln>
            <a:effectLst/>
          </p:spPr>
          <p:txBody>
            <a:bodyPr/>
            <a:lstStyle/>
            <a:p>
              <a:endParaRPr lang="en-US"/>
            </a:p>
          </p:txBody>
        </p:sp>
        <p:sp>
          <p:nvSpPr>
            <p:cNvPr id="297670" name="Line 710"/>
            <p:cNvSpPr>
              <a:spLocks noChangeShapeType="1"/>
            </p:cNvSpPr>
            <p:nvPr/>
          </p:nvSpPr>
          <p:spPr bwMode="auto">
            <a:xfrm>
              <a:off x="1699" y="2312"/>
              <a:ext cx="54" cy="54"/>
            </a:xfrm>
            <a:prstGeom prst="line">
              <a:avLst/>
            </a:prstGeom>
            <a:noFill/>
            <a:ln w="38100">
              <a:solidFill>
                <a:srgbClr val="FFFF99"/>
              </a:solidFill>
              <a:round/>
              <a:headEnd/>
              <a:tailEnd/>
            </a:ln>
            <a:effectLst/>
          </p:spPr>
          <p:txBody>
            <a:bodyPr/>
            <a:lstStyle/>
            <a:p>
              <a:endParaRPr lang="en-US"/>
            </a:p>
          </p:txBody>
        </p:sp>
        <p:sp>
          <p:nvSpPr>
            <p:cNvPr id="297671" name="Freeform 711"/>
            <p:cNvSpPr>
              <a:spLocks/>
            </p:cNvSpPr>
            <p:nvPr/>
          </p:nvSpPr>
          <p:spPr bwMode="auto">
            <a:xfrm>
              <a:off x="1753" y="2366"/>
              <a:ext cx="54" cy="60"/>
            </a:xfrm>
            <a:custGeom>
              <a:avLst/>
              <a:gdLst/>
              <a:ahLst/>
              <a:cxnLst>
                <a:cxn ang="0">
                  <a:pos x="0" y="0"/>
                </a:cxn>
                <a:cxn ang="0">
                  <a:pos x="30" y="30"/>
                </a:cxn>
                <a:cxn ang="0">
                  <a:pos x="54" y="60"/>
                </a:cxn>
              </a:cxnLst>
              <a:rect l="0" t="0" r="r" b="b"/>
              <a:pathLst>
                <a:path w="54" h="60">
                  <a:moveTo>
                    <a:pt x="0" y="0"/>
                  </a:moveTo>
                  <a:lnTo>
                    <a:pt x="30" y="30"/>
                  </a:lnTo>
                  <a:lnTo>
                    <a:pt x="54" y="60"/>
                  </a:lnTo>
                </a:path>
              </a:pathLst>
            </a:custGeom>
            <a:noFill/>
            <a:ln w="38100" cmpd="sng">
              <a:solidFill>
                <a:srgbClr val="FFFF99"/>
              </a:solidFill>
              <a:prstDash val="solid"/>
              <a:round/>
              <a:headEnd/>
              <a:tailEnd/>
            </a:ln>
            <a:effectLst/>
          </p:spPr>
          <p:txBody>
            <a:bodyPr/>
            <a:lstStyle/>
            <a:p>
              <a:endParaRPr lang="en-US"/>
            </a:p>
          </p:txBody>
        </p:sp>
        <p:sp>
          <p:nvSpPr>
            <p:cNvPr id="297672" name="Freeform 712"/>
            <p:cNvSpPr>
              <a:spLocks/>
            </p:cNvSpPr>
            <p:nvPr/>
          </p:nvSpPr>
          <p:spPr bwMode="auto">
            <a:xfrm>
              <a:off x="1807" y="2426"/>
              <a:ext cx="48" cy="48"/>
            </a:xfrm>
            <a:custGeom>
              <a:avLst/>
              <a:gdLst/>
              <a:ahLst/>
              <a:cxnLst>
                <a:cxn ang="0">
                  <a:pos x="0" y="0"/>
                </a:cxn>
                <a:cxn ang="0">
                  <a:pos x="24" y="24"/>
                </a:cxn>
                <a:cxn ang="0">
                  <a:pos x="48" y="48"/>
                </a:cxn>
              </a:cxnLst>
              <a:rect l="0" t="0" r="r" b="b"/>
              <a:pathLst>
                <a:path w="48" h="48">
                  <a:moveTo>
                    <a:pt x="0" y="0"/>
                  </a:moveTo>
                  <a:lnTo>
                    <a:pt x="24" y="24"/>
                  </a:lnTo>
                  <a:lnTo>
                    <a:pt x="48" y="48"/>
                  </a:lnTo>
                </a:path>
              </a:pathLst>
            </a:custGeom>
            <a:noFill/>
            <a:ln w="38100" cmpd="sng">
              <a:solidFill>
                <a:srgbClr val="FFFF99"/>
              </a:solidFill>
              <a:prstDash val="solid"/>
              <a:round/>
              <a:headEnd/>
              <a:tailEnd/>
            </a:ln>
            <a:effectLst/>
          </p:spPr>
          <p:txBody>
            <a:bodyPr/>
            <a:lstStyle/>
            <a:p>
              <a:endParaRPr lang="en-US"/>
            </a:p>
          </p:txBody>
        </p:sp>
        <p:sp>
          <p:nvSpPr>
            <p:cNvPr id="297673" name="Freeform 713"/>
            <p:cNvSpPr>
              <a:spLocks/>
            </p:cNvSpPr>
            <p:nvPr/>
          </p:nvSpPr>
          <p:spPr bwMode="auto">
            <a:xfrm>
              <a:off x="1855" y="2474"/>
              <a:ext cx="54" cy="54"/>
            </a:xfrm>
            <a:custGeom>
              <a:avLst/>
              <a:gdLst/>
              <a:ahLst/>
              <a:cxnLst>
                <a:cxn ang="0">
                  <a:pos x="0" y="0"/>
                </a:cxn>
                <a:cxn ang="0">
                  <a:pos x="24" y="30"/>
                </a:cxn>
                <a:cxn ang="0">
                  <a:pos x="54" y="54"/>
                </a:cxn>
              </a:cxnLst>
              <a:rect l="0" t="0" r="r" b="b"/>
              <a:pathLst>
                <a:path w="54" h="54">
                  <a:moveTo>
                    <a:pt x="0" y="0"/>
                  </a:moveTo>
                  <a:lnTo>
                    <a:pt x="24" y="30"/>
                  </a:lnTo>
                  <a:lnTo>
                    <a:pt x="54" y="54"/>
                  </a:lnTo>
                </a:path>
              </a:pathLst>
            </a:custGeom>
            <a:noFill/>
            <a:ln w="38100" cmpd="sng">
              <a:solidFill>
                <a:srgbClr val="FFFF99"/>
              </a:solidFill>
              <a:prstDash val="solid"/>
              <a:round/>
              <a:headEnd/>
              <a:tailEnd/>
            </a:ln>
            <a:effectLst/>
          </p:spPr>
          <p:txBody>
            <a:bodyPr/>
            <a:lstStyle/>
            <a:p>
              <a:endParaRPr lang="en-US"/>
            </a:p>
          </p:txBody>
        </p:sp>
        <p:sp>
          <p:nvSpPr>
            <p:cNvPr id="297674" name="Freeform 714"/>
            <p:cNvSpPr>
              <a:spLocks/>
            </p:cNvSpPr>
            <p:nvPr/>
          </p:nvSpPr>
          <p:spPr bwMode="auto">
            <a:xfrm>
              <a:off x="1909" y="2528"/>
              <a:ext cx="54" cy="42"/>
            </a:xfrm>
            <a:custGeom>
              <a:avLst/>
              <a:gdLst/>
              <a:ahLst/>
              <a:cxnLst>
                <a:cxn ang="0">
                  <a:pos x="0" y="0"/>
                </a:cxn>
                <a:cxn ang="0">
                  <a:pos x="24" y="24"/>
                </a:cxn>
                <a:cxn ang="0">
                  <a:pos x="54" y="42"/>
                </a:cxn>
              </a:cxnLst>
              <a:rect l="0" t="0" r="r" b="b"/>
              <a:pathLst>
                <a:path w="54" h="42">
                  <a:moveTo>
                    <a:pt x="0" y="0"/>
                  </a:moveTo>
                  <a:lnTo>
                    <a:pt x="24" y="24"/>
                  </a:lnTo>
                  <a:lnTo>
                    <a:pt x="54" y="42"/>
                  </a:lnTo>
                </a:path>
              </a:pathLst>
            </a:custGeom>
            <a:noFill/>
            <a:ln w="38100" cmpd="sng">
              <a:solidFill>
                <a:srgbClr val="FFFF99"/>
              </a:solidFill>
              <a:prstDash val="solid"/>
              <a:round/>
              <a:headEnd/>
              <a:tailEnd/>
            </a:ln>
            <a:effectLst/>
          </p:spPr>
          <p:txBody>
            <a:bodyPr/>
            <a:lstStyle/>
            <a:p>
              <a:endParaRPr lang="en-US"/>
            </a:p>
          </p:txBody>
        </p:sp>
        <p:sp>
          <p:nvSpPr>
            <p:cNvPr id="297675" name="Line 715"/>
            <p:cNvSpPr>
              <a:spLocks noChangeShapeType="1"/>
            </p:cNvSpPr>
            <p:nvPr/>
          </p:nvSpPr>
          <p:spPr bwMode="auto">
            <a:xfrm>
              <a:off x="1963" y="2570"/>
              <a:ext cx="54" cy="48"/>
            </a:xfrm>
            <a:prstGeom prst="line">
              <a:avLst/>
            </a:prstGeom>
            <a:noFill/>
            <a:ln w="38100">
              <a:solidFill>
                <a:srgbClr val="FFFF99"/>
              </a:solidFill>
              <a:round/>
              <a:headEnd/>
              <a:tailEnd/>
            </a:ln>
            <a:effectLst/>
          </p:spPr>
          <p:txBody>
            <a:bodyPr/>
            <a:lstStyle/>
            <a:p>
              <a:endParaRPr lang="en-US"/>
            </a:p>
          </p:txBody>
        </p:sp>
        <p:sp>
          <p:nvSpPr>
            <p:cNvPr id="297676" name="Line 716"/>
            <p:cNvSpPr>
              <a:spLocks noChangeShapeType="1"/>
            </p:cNvSpPr>
            <p:nvPr/>
          </p:nvSpPr>
          <p:spPr bwMode="auto">
            <a:xfrm>
              <a:off x="2017" y="2618"/>
              <a:ext cx="54" cy="42"/>
            </a:xfrm>
            <a:prstGeom prst="line">
              <a:avLst/>
            </a:prstGeom>
            <a:noFill/>
            <a:ln w="38100">
              <a:solidFill>
                <a:srgbClr val="FFFF99"/>
              </a:solidFill>
              <a:round/>
              <a:headEnd/>
              <a:tailEnd/>
            </a:ln>
            <a:effectLst/>
          </p:spPr>
          <p:txBody>
            <a:bodyPr/>
            <a:lstStyle/>
            <a:p>
              <a:endParaRPr lang="en-US"/>
            </a:p>
          </p:txBody>
        </p:sp>
        <p:sp>
          <p:nvSpPr>
            <p:cNvPr id="297677" name="Line 717"/>
            <p:cNvSpPr>
              <a:spLocks noChangeShapeType="1"/>
            </p:cNvSpPr>
            <p:nvPr/>
          </p:nvSpPr>
          <p:spPr bwMode="auto">
            <a:xfrm>
              <a:off x="2071" y="2660"/>
              <a:ext cx="54" cy="43"/>
            </a:xfrm>
            <a:prstGeom prst="line">
              <a:avLst/>
            </a:prstGeom>
            <a:noFill/>
            <a:ln w="38100">
              <a:solidFill>
                <a:srgbClr val="FFFF99"/>
              </a:solidFill>
              <a:round/>
              <a:headEnd/>
              <a:tailEnd/>
            </a:ln>
            <a:effectLst/>
          </p:spPr>
          <p:txBody>
            <a:bodyPr/>
            <a:lstStyle/>
            <a:p>
              <a:endParaRPr lang="en-US"/>
            </a:p>
          </p:txBody>
        </p:sp>
        <p:sp>
          <p:nvSpPr>
            <p:cNvPr id="297678" name="Line 718"/>
            <p:cNvSpPr>
              <a:spLocks noChangeShapeType="1"/>
            </p:cNvSpPr>
            <p:nvPr/>
          </p:nvSpPr>
          <p:spPr bwMode="auto">
            <a:xfrm>
              <a:off x="2125" y="2703"/>
              <a:ext cx="54" cy="36"/>
            </a:xfrm>
            <a:prstGeom prst="line">
              <a:avLst/>
            </a:prstGeom>
            <a:noFill/>
            <a:ln w="38100">
              <a:solidFill>
                <a:srgbClr val="FFFF99"/>
              </a:solidFill>
              <a:round/>
              <a:headEnd/>
              <a:tailEnd/>
            </a:ln>
            <a:effectLst/>
          </p:spPr>
          <p:txBody>
            <a:bodyPr/>
            <a:lstStyle/>
            <a:p>
              <a:endParaRPr lang="en-US"/>
            </a:p>
          </p:txBody>
        </p:sp>
        <p:sp>
          <p:nvSpPr>
            <p:cNvPr id="297679" name="Line 719"/>
            <p:cNvSpPr>
              <a:spLocks noChangeShapeType="1"/>
            </p:cNvSpPr>
            <p:nvPr/>
          </p:nvSpPr>
          <p:spPr bwMode="auto">
            <a:xfrm>
              <a:off x="2179" y="2739"/>
              <a:ext cx="48" cy="36"/>
            </a:xfrm>
            <a:prstGeom prst="line">
              <a:avLst/>
            </a:prstGeom>
            <a:noFill/>
            <a:ln w="38100">
              <a:solidFill>
                <a:srgbClr val="FFFF99"/>
              </a:solidFill>
              <a:round/>
              <a:headEnd/>
              <a:tailEnd/>
            </a:ln>
            <a:effectLst/>
          </p:spPr>
          <p:txBody>
            <a:bodyPr/>
            <a:lstStyle/>
            <a:p>
              <a:endParaRPr lang="en-US"/>
            </a:p>
          </p:txBody>
        </p:sp>
        <p:sp>
          <p:nvSpPr>
            <p:cNvPr id="297680" name="Line 720"/>
            <p:cNvSpPr>
              <a:spLocks noChangeShapeType="1"/>
            </p:cNvSpPr>
            <p:nvPr/>
          </p:nvSpPr>
          <p:spPr bwMode="auto">
            <a:xfrm>
              <a:off x="2227" y="2775"/>
              <a:ext cx="54" cy="36"/>
            </a:xfrm>
            <a:prstGeom prst="line">
              <a:avLst/>
            </a:prstGeom>
            <a:noFill/>
            <a:ln w="38100">
              <a:solidFill>
                <a:srgbClr val="FFFF99"/>
              </a:solidFill>
              <a:round/>
              <a:headEnd/>
              <a:tailEnd/>
            </a:ln>
            <a:effectLst/>
          </p:spPr>
          <p:txBody>
            <a:bodyPr/>
            <a:lstStyle/>
            <a:p>
              <a:endParaRPr lang="en-US"/>
            </a:p>
          </p:txBody>
        </p:sp>
        <p:sp>
          <p:nvSpPr>
            <p:cNvPr id="297681" name="Line 721"/>
            <p:cNvSpPr>
              <a:spLocks noChangeShapeType="1"/>
            </p:cNvSpPr>
            <p:nvPr/>
          </p:nvSpPr>
          <p:spPr bwMode="auto">
            <a:xfrm>
              <a:off x="2281" y="2811"/>
              <a:ext cx="54" cy="30"/>
            </a:xfrm>
            <a:prstGeom prst="line">
              <a:avLst/>
            </a:prstGeom>
            <a:noFill/>
            <a:ln w="38100">
              <a:solidFill>
                <a:srgbClr val="FFFF99"/>
              </a:solidFill>
              <a:round/>
              <a:headEnd/>
              <a:tailEnd/>
            </a:ln>
            <a:effectLst/>
          </p:spPr>
          <p:txBody>
            <a:bodyPr/>
            <a:lstStyle/>
            <a:p>
              <a:endParaRPr lang="en-US"/>
            </a:p>
          </p:txBody>
        </p:sp>
        <p:sp>
          <p:nvSpPr>
            <p:cNvPr id="297682" name="Line 722"/>
            <p:cNvSpPr>
              <a:spLocks noChangeShapeType="1"/>
            </p:cNvSpPr>
            <p:nvPr/>
          </p:nvSpPr>
          <p:spPr bwMode="auto">
            <a:xfrm>
              <a:off x="2335" y="2841"/>
              <a:ext cx="54" cy="24"/>
            </a:xfrm>
            <a:prstGeom prst="line">
              <a:avLst/>
            </a:prstGeom>
            <a:noFill/>
            <a:ln w="38100">
              <a:solidFill>
                <a:srgbClr val="FFFF99"/>
              </a:solidFill>
              <a:round/>
              <a:headEnd/>
              <a:tailEnd/>
            </a:ln>
            <a:effectLst/>
          </p:spPr>
          <p:txBody>
            <a:bodyPr/>
            <a:lstStyle/>
            <a:p>
              <a:endParaRPr lang="en-US"/>
            </a:p>
          </p:txBody>
        </p:sp>
        <p:sp>
          <p:nvSpPr>
            <p:cNvPr id="297683" name="Freeform 723"/>
            <p:cNvSpPr>
              <a:spLocks/>
            </p:cNvSpPr>
            <p:nvPr/>
          </p:nvSpPr>
          <p:spPr bwMode="auto">
            <a:xfrm>
              <a:off x="2389" y="2865"/>
              <a:ext cx="54" cy="30"/>
            </a:xfrm>
            <a:custGeom>
              <a:avLst/>
              <a:gdLst/>
              <a:ahLst/>
              <a:cxnLst>
                <a:cxn ang="0">
                  <a:pos x="0" y="0"/>
                </a:cxn>
                <a:cxn ang="0">
                  <a:pos x="24" y="18"/>
                </a:cxn>
                <a:cxn ang="0">
                  <a:pos x="54" y="30"/>
                </a:cxn>
              </a:cxnLst>
              <a:rect l="0" t="0" r="r" b="b"/>
              <a:pathLst>
                <a:path w="54" h="30">
                  <a:moveTo>
                    <a:pt x="0" y="0"/>
                  </a:moveTo>
                  <a:lnTo>
                    <a:pt x="24" y="18"/>
                  </a:lnTo>
                  <a:lnTo>
                    <a:pt x="54" y="30"/>
                  </a:lnTo>
                </a:path>
              </a:pathLst>
            </a:custGeom>
            <a:noFill/>
            <a:ln w="38100" cmpd="sng">
              <a:solidFill>
                <a:srgbClr val="FFFF99"/>
              </a:solidFill>
              <a:prstDash val="solid"/>
              <a:round/>
              <a:headEnd/>
              <a:tailEnd/>
            </a:ln>
            <a:effectLst/>
          </p:spPr>
          <p:txBody>
            <a:bodyPr/>
            <a:lstStyle/>
            <a:p>
              <a:endParaRPr lang="en-US"/>
            </a:p>
          </p:txBody>
        </p:sp>
        <p:sp>
          <p:nvSpPr>
            <p:cNvPr id="297684" name="Freeform 724"/>
            <p:cNvSpPr>
              <a:spLocks/>
            </p:cNvSpPr>
            <p:nvPr/>
          </p:nvSpPr>
          <p:spPr bwMode="auto">
            <a:xfrm>
              <a:off x="2443" y="2895"/>
              <a:ext cx="54" cy="18"/>
            </a:xfrm>
            <a:custGeom>
              <a:avLst/>
              <a:gdLst/>
              <a:ahLst/>
              <a:cxnLst>
                <a:cxn ang="0">
                  <a:pos x="0" y="0"/>
                </a:cxn>
                <a:cxn ang="0">
                  <a:pos x="24" y="12"/>
                </a:cxn>
                <a:cxn ang="0">
                  <a:pos x="54" y="18"/>
                </a:cxn>
              </a:cxnLst>
              <a:rect l="0" t="0" r="r" b="b"/>
              <a:pathLst>
                <a:path w="54" h="18">
                  <a:moveTo>
                    <a:pt x="0" y="0"/>
                  </a:moveTo>
                  <a:lnTo>
                    <a:pt x="24" y="12"/>
                  </a:lnTo>
                  <a:lnTo>
                    <a:pt x="54" y="18"/>
                  </a:lnTo>
                </a:path>
              </a:pathLst>
            </a:custGeom>
            <a:noFill/>
            <a:ln w="38100" cmpd="sng">
              <a:solidFill>
                <a:srgbClr val="FFFF99"/>
              </a:solidFill>
              <a:prstDash val="solid"/>
              <a:round/>
              <a:headEnd/>
              <a:tailEnd/>
            </a:ln>
            <a:effectLst/>
          </p:spPr>
          <p:txBody>
            <a:bodyPr/>
            <a:lstStyle/>
            <a:p>
              <a:endParaRPr lang="en-US"/>
            </a:p>
          </p:txBody>
        </p:sp>
        <p:sp>
          <p:nvSpPr>
            <p:cNvPr id="297685" name="Freeform 725"/>
            <p:cNvSpPr>
              <a:spLocks/>
            </p:cNvSpPr>
            <p:nvPr/>
          </p:nvSpPr>
          <p:spPr bwMode="auto">
            <a:xfrm>
              <a:off x="2497" y="2913"/>
              <a:ext cx="54" cy="24"/>
            </a:xfrm>
            <a:custGeom>
              <a:avLst/>
              <a:gdLst/>
              <a:ahLst/>
              <a:cxnLst>
                <a:cxn ang="0">
                  <a:pos x="0" y="0"/>
                </a:cxn>
                <a:cxn ang="0">
                  <a:pos x="30" y="12"/>
                </a:cxn>
                <a:cxn ang="0">
                  <a:pos x="54" y="24"/>
                </a:cxn>
              </a:cxnLst>
              <a:rect l="0" t="0" r="r" b="b"/>
              <a:pathLst>
                <a:path w="54" h="24">
                  <a:moveTo>
                    <a:pt x="0" y="0"/>
                  </a:moveTo>
                  <a:lnTo>
                    <a:pt x="30" y="12"/>
                  </a:lnTo>
                  <a:lnTo>
                    <a:pt x="54" y="24"/>
                  </a:lnTo>
                </a:path>
              </a:pathLst>
            </a:custGeom>
            <a:noFill/>
            <a:ln w="38100" cmpd="sng">
              <a:solidFill>
                <a:srgbClr val="FFFF99"/>
              </a:solidFill>
              <a:prstDash val="solid"/>
              <a:round/>
              <a:headEnd/>
              <a:tailEnd/>
            </a:ln>
            <a:effectLst/>
          </p:spPr>
          <p:txBody>
            <a:bodyPr/>
            <a:lstStyle/>
            <a:p>
              <a:endParaRPr lang="en-US"/>
            </a:p>
          </p:txBody>
        </p:sp>
        <p:sp>
          <p:nvSpPr>
            <p:cNvPr id="297686" name="Line 726"/>
            <p:cNvSpPr>
              <a:spLocks noChangeShapeType="1"/>
            </p:cNvSpPr>
            <p:nvPr/>
          </p:nvSpPr>
          <p:spPr bwMode="auto">
            <a:xfrm>
              <a:off x="2551" y="2937"/>
              <a:ext cx="48" cy="18"/>
            </a:xfrm>
            <a:prstGeom prst="line">
              <a:avLst/>
            </a:prstGeom>
            <a:noFill/>
            <a:ln w="38100">
              <a:solidFill>
                <a:srgbClr val="FFFF99"/>
              </a:solidFill>
              <a:round/>
              <a:headEnd/>
              <a:tailEnd/>
            </a:ln>
            <a:effectLst/>
          </p:spPr>
          <p:txBody>
            <a:bodyPr/>
            <a:lstStyle/>
            <a:p>
              <a:endParaRPr lang="en-US"/>
            </a:p>
          </p:txBody>
        </p:sp>
        <p:sp>
          <p:nvSpPr>
            <p:cNvPr id="297687" name="Line 727"/>
            <p:cNvSpPr>
              <a:spLocks noChangeShapeType="1"/>
            </p:cNvSpPr>
            <p:nvPr/>
          </p:nvSpPr>
          <p:spPr bwMode="auto">
            <a:xfrm>
              <a:off x="2599" y="2955"/>
              <a:ext cx="54" cy="18"/>
            </a:xfrm>
            <a:prstGeom prst="line">
              <a:avLst/>
            </a:prstGeom>
            <a:noFill/>
            <a:ln w="38100">
              <a:solidFill>
                <a:srgbClr val="FFFF99"/>
              </a:solidFill>
              <a:round/>
              <a:headEnd/>
              <a:tailEnd/>
            </a:ln>
            <a:effectLst/>
          </p:spPr>
          <p:txBody>
            <a:bodyPr/>
            <a:lstStyle/>
            <a:p>
              <a:endParaRPr lang="en-US"/>
            </a:p>
          </p:txBody>
        </p:sp>
        <p:sp>
          <p:nvSpPr>
            <p:cNvPr id="297688" name="Line 728"/>
            <p:cNvSpPr>
              <a:spLocks noChangeShapeType="1"/>
            </p:cNvSpPr>
            <p:nvPr/>
          </p:nvSpPr>
          <p:spPr bwMode="auto">
            <a:xfrm>
              <a:off x="2653" y="2973"/>
              <a:ext cx="54" cy="18"/>
            </a:xfrm>
            <a:prstGeom prst="line">
              <a:avLst/>
            </a:prstGeom>
            <a:noFill/>
            <a:ln w="38100">
              <a:solidFill>
                <a:srgbClr val="FFFF99"/>
              </a:solidFill>
              <a:round/>
              <a:headEnd/>
              <a:tailEnd/>
            </a:ln>
            <a:effectLst/>
          </p:spPr>
          <p:txBody>
            <a:bodyPr/>
            <a:lstStyle/>
            <a:p>
              <a:endParaRPr lang="en-US"/>
            </a:p>
          </p:txBody>
        </p:sp>
        <p:sp>
          <p:nvSpPr>
            <p:cNvPr id="297689" name="Line 729"/>
            <p:cNvSpPr>
              <a:spLocks noChangeShapeType="1"/>
            </p:cNvSpPr>
            <p:nvPr/>
          </p:nvSpPr>
          <p:spPr bwMode="auto">
            <a:xfrm>
              <a:off x="2707" y="2991"/>
              <a:ext cx="54" cy="12"/>
            </a:xfrm>
            <a:prstGeom prst="line">
              <a:avLst/>
            </a:prstGeom>
            <a:noFill/>
            <a:ln w="38100">
              <a:solidFill>
                <a:srgbClr val="FFFF99"/>
              </a:solidFill>
              <a:round/>
              <a:headEnd/>
              <a:tailEnd/>
            </a:ln>
            <a:effectLst/>
          </p:spPr>
          <p:txBody>
            <a:bodyPr/>
            <a:lstStyle/>
            <a:p>
              <a:endParaRPr lang="en-US"/>
            </a:p>
          </p:txBody>
        </p:sp>
        <p:sp>
          <p:nvSpPr>
            <p:cNvPr id="297690" name="Line 730"/>
            <p:cNvSpPr>
              <a:spLocks noChangeShapeType="1"/>
            </p:cNvSpPr>
            <p:nvPr/>
          </p:nvSpPr>
          <p:spPr bwMode="auto">
            <a:xfrm>
              <a:off x="2761" y="3003"/>
              <a:ext cx="54" cy="12"/>
            </a:xfrm>
            <a:prstGeom prst="line">
              <a:avLst/>
            </a:prstGeom>
            <a:noFill/>
            <a:ln w="38100">
              <a:solidFill>
                <a:srgbClr val="FFFF99"/>
              </a:solidFill>
              <a:round/>
              <a:headEnd/>
              <a:tailEnd/>
            </a:ln>
            <a:effectLst/>
          </p:spPr>
          <p:txBody>
            <a:bodyPr/>
            <a:lstStyle/>
            <a:p>
              <a:endParaRPr lang="en-US"/>
            </a:p>
          </p:txBody>
        </p:sp>
        <p:sp>
          <p:nvSpPr>
            <p:cNvPr id="297691" name="Line 731"/>
            <p:cNvSpPr>
              <a:spLocks noChangeShapeType="1"/>
            </p:cNvSpPr>
            <p:nvPr/>
          </p:nvSpPr>
          <p:spPr bwMode="auto">
            <a:xfrm>
              <a:off x="2815" y="3015"/>
              <a:ext cx="54" cy="6"/>
            </a:xfrm>
            <a:prstGeom prst="line">
              <a:avLst/>
            </a:prstGeom>
            <a:noFill/>
            <a:ln w="38100">
              <a:solidFill>
                <a:srgbClr val="FFFF99"/>
              </a:solidFill>
              <a:round/>
              <a:headEnd/>
              <a:tailEnd/>
            </a:ln>
            <a:effectLst/>
          </p:spPr>
          <p:txBody>
            <a:bodyPr/>
            <a:lstStyle/>
            <a:p>
              <a:endParaRPr lang="en-US"/>
            </a:p>
          </p:txBody>
        </p:sp>
        <p:sp>
          <p:nvSpPr>
            <p:cNvPr id="297692" name="Line 732"/>
            <p:cNvSpPr>
              <a:spLocks noChangeShapeType="1"/>
            </p:cNvSpPr>
            <p:nvPr/>
          </p:nvSpPr>
          <p:spPr bwMode="auto">
            <a:xfrm>
              <a:off x="2869" y="3021"/>
              <a:ext cx="55" cy="12"/>
            </a:xfrm>
            <a:prstGeom prst="line">
              <a:avLst/>
            </a:prstGeom>
            <a:noFill/>
            <a:ln w="38100">
              <a:solidFill>
                <a:srgbClr val="FFFF99"/>
              </a:solidFill>
              <a:round/>
              <a:headEnd/>
              <a:tailEnd/>
            </a:ln>
            <a:effectLst/>
          </p:spPr>
          <p:txBody>
            <a:bodyPr/>
            <a:lstStyle/>
            <a:p>
              <a:endParaRPr lang="en-US"/>
            </a:p>
          </p:txBody>
        </p:sp>
        <p:sp>
          <p:nvSpPr>
            <p:cNvPr id="297693" name="Line 733"/>
            <p:cNvSpPr>
              <a:spLocks noChangeShapeType="1"/>
            </p:cNvSpPr>
            <p:nvPr/>
          </p:nvSpPr>
          <p:spPr bwMode="auto">
            <a:xfrm>
              <a:off x="2924" y="3033"/>
              <a:ext cx="48" cy="6"/>
            </a:xfrm>
            <a:prstGeom prst="line">
              <a:avLst/>
            </a:prstGeom>
            <a:noFill/>
            <a:ln w="38100">
              <a:solidFill>
                <a:srgbClr val="FFFF99"/>
              </a:solidFill>
              <a:round/>
              <a:headEnd/>
              <a:tailEnd/>
            </a:ln>
            <a:effectLst/>
          </p:spPr>
          <p:txBody>
            <a:bodyPr/>
            <a:lstStyle/>
            <a:p>
              <a:endParaRPr lang="en-US"/>
            </a:p>
          </p:txBody>
        </p:sp>
        <p:sp>
          <p:nvSpPr>
            <p:cNvPr id="297694" name="Line 734"/>
            <p:cNvSpPr>
              <a:spLocks noChangeShapeType="1"/>
            </p:cNvSpPr>
            <p:nvPr/>
          </p:nvSpPr>
          <p:spPr bwMode="auto">
            <a:xfrm>
              <a:off x="2972" y="3039"/>
              <a:ext cx="54" cy="6"/>
            </a:xfrm>
            <a:prstGeom prst="line">
              <a:avLst/>
            </a:prstGeom>
            <a:noFill/>
            <a:ln w="38100">
              <a:solidFill>
                <a:srgbClr val="FFFF99"/>
              </a:solidFill>
              <a:round/>
              <a:headEnd/>
              <a:tailEnd/>
            </a:ln>
            <a:effectLst/>
          </p:spPr>
          <p:txBody>
            <a:bodyPr/>
            <a:lstStyle/>
            <a:p>
              <a:endParaRPr lang="en-US"/>
            </a:p>
          </p:txBody>
        </p:sp>
        <p:sp>
          <p:nvSpPr>
            <p:cNvPr id="297695" name="Line 735"/>
            <p:cNvSpPr>
              <a:spLocks noChangeShapeType="1"/>
            </p:cNvSpPr>
            <p:nvPr/>
          </p:nvSpPr>
          <p:spPr bwMode="auto">
            <a:xfrm>
              <a:off x="3026" y="3045"/>
              <a:ext cx="54" cy="6"/>
            </a:xfrm>
            <a:prstGeom prst="line">
              <a:avLst/>
            </a:prstGeom>
            <a:noFill/>
            <a:ln w="38100">
              <a:solidFill>
                <a:srgbClr val="FFFF99"/>
              </a:solidFill>
              <a:round/>
              <a:headEnd/>
              <a:tailEnd/>
            </a:ln>
            <a:effectLst/>
          </p:spPr>
          <p:txBody>
            <a:bodyPr/>
            <a:lstStyle/>
            <a:p>
              <a:endParaRPr lang="en-US"/>
            </a:p>
          </p:txBody>
        </p:sp>
        <p:sp>
          <p:nvSpPr>
            <p:cNvPr id="297696" name="Line 736"/>
            <p:cNvSpPr>
              <a:spLocks noChangeShapeType="1"/>
            </p:cNvSpPr>
            <p:nvPr/>
          </p:nvSpPr>
          <p:spPr bwMode="auto">
            <a:xfrm>
              <a:off x="3080" y="3051"/>
              <a:ext cx="54" cy="6"/>
            </a:xfrm>
            <a:prstGeom prst="line">
              <a:avLst/>
            </a:prstGeom>
            <a:noFill/>
            <a:ln w="38100">
              <a:solidFill>
                <a:srgbClr val="FFFF99"/>
              </a:solidFill>
              <a:round/>
              <a:headEnd/>
              <a:tailEnd/>
            </a:ln>
            <a:effectLst/>
          </p:spPr>
          <p:txBody>
            <a:bodyPr/>
            <a:lstStyle/>
            <a:p>
              <a:endParaRPr lang="en-US"/>
            </a:p>
          </p:txBody>
        </p:sp>
        <p:sp>
          <p:nvSpPr>
            <p:cNvPr id="297697" name="Line 737"/>
            <p:cNvSpPr>
              <a:spLocks noChangeShapeType="1"/>
            </p:cNvSpPr>
            <p:nvPr/>
          </p:nvSpPr>
          <p:spPr bwMode="auto">
            <a:xfrm>
              <a:off x="3134" y="3057"/>
              <a:ext cx="54" cy="6"/>
            </a:xfrm>
            <a:prstGeom prst="line">
              <a:avLst/>
            </a:prstGeom>
            <a:noFill/>
            <a:ln w="38100">
              <a:solidFill>
                <a:srgbClr val="FFFF99"/>
              </a:solidFill>
              <a:round/>
              <a:headEnd/>
              <a:tailEnd/>
            </a:ln>
            <a:effectLst/>
          </p:spPr>
          <p:txBody>
            <a:bodyPr/>
            <a:lstStyle/>
            <a:p>
              <a:endParaRPr lang="en-US"/>
            </a:p>
          </p:txBody>
        </p:sp>
        <p:sp>
          <p:nvSpPr>
            <p:cNvPr id="297698" name="Line 738"/>
            <p:cNvSpPr>
              <a:spLocks noChangeShapeType="1"/>
            </p:cNvSpPr>
            <p:nvPr/>
          </p:nvSpPr>
          <p:spPr bwMode="auto">
            <a:xfrm>
              <a:off x="3188" y="3063"/>
              <a:ext cx="54" cy="6"/>
            </a:xfrm>
            <a:prstGeom prst="line">
              <a:avLst/>
            </a:prstGeom>
            <a:noFill/>
            <a:ln w="38100">
              <a:solidFill>
                <a:srgbClr val="FFFF99"/>
              </a:solidFill>
              <a:round/>
              <a:headEnd/>
              <a:tailEnd/>
            </a:ln>
            <a:effectLst/>
          </p:spPr>
          <p:txBody>
            <a:bodyPr/>
            <a:lstStyle/>
            <a:p>
              <a:endParaRPr lang="en-US"/>
            </a:p>
          </p:txBody>
        </p:sp>
        <p:sp>
          <p:nvSpPr>
            <p:cNvPr id="297699" name="Line 739"/>
            <p:cNvSpPr>
              <a:spLocks noChangeShapeType="1"/>
            </p:cNvSpPr>
            <p:nvPr/>
          </p:nvSpPr>
          <p:spPr bwMode="auto">
            <a:xfrm>
              <a:off x="3242" y="3069"/>
              <a:ext cx="48" cy="1"/>
            </a:xfrm>
            <a:prstGeom prst="line">
              <a:avLst/>
            </a:prstGeom>
            <a:noFill/>
            <a:ln w="38100">
              <a:solidFill>
                <a:srgbClr val="FFFF99"/>
              </a:solidFill>
              <a:round/>
              <a:headEnd/>
              <a:tailEnd/>
            </a:ln>
            <a:effectLst/>
          </p:spPr>
          <p:txBody>
            <a:bodyPr/>
            <a:lstStyle/>
            <a:p>
              <a:endParaRPr lang="en-US"/>
            </a:p>
          </p:txBody>
        </p:sp>
        <p:sp>
          <p:nvSpPr>
            <p:cNvPr id="297700" name="Freeform 740"/>
            <p:cNvSpPr>
              <a:spLocks/>
            </p:cNvSpPr>
            <p:nvPr/>
          </p:nvSpPr>
          <p:spPr bwMode="auto">
            <a:xfrm>
              <a:off x="3290" y="306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1" name="Line 741"/>
            <p:cNvSpPr>
              <a:spLocks noChangeShapeType="1"/>
            </p:cNvSpPr>
            <p:nvPr/>
          </p:nvSpPr>
          <p:spPr bwMode="auto">
            <a:xfrm>
              <a:off x="3344" y="3075"/>
              <a:ext cx="54" cy="1"/>
            </a:xfrm>
            <a:prstGeom prst="line">
              <a:avLst/>
            </a:prstGeom>
            <a:noFill/>
            <a:ln w="38100">
              <a:solidFill>
                <a:srgbClr val="FFFF99"/>
              </a:solidFill>
              <a:round/>
              <a:headEnd/>
              <a:tailEnd/>
            </a:ln>
            <a:effectLst/>
          </p:spPr>
          <p:txBody>
            <a:bodyPr/>
            <a:lstStyle/>
            <a:p>
              <a:endParaRPr lang="en-US"/>
            </a:p>
          </p:txBody>
        </p:sp>
        <p:sp>
          <p:nvSpPr>
            <p:cNvPr id="297702" name="Line 742"/>
            <p:cNvSpPr>
              <a:spLocks noChangeShapeType="1"/>
            </p:cNvSpPr>
            <p:nvPr/>
          </p:nvSpPr>
          <p:spPr bwMode="auto">
            <a:xfrm>
              <a:off x="3398" y="3075"/>
              <a:ext cx="54" cy="1"/>
            </a:xfrm>
            <a:prstGeom prst="line">
              <a:avLst/>
            </a:prstGeom>
            <a:noFill/>
            <a:ln w="38100">
              <a:solidFill>
                <a:srgbClr val="FFFF99"/>
              </a:solidFill>
              <a:round/>
              <a:headEnd/>
              <a:tailEnd/>
            </a:ln>
            <a:effectLst/>
          </p:spPr>
          <p:txBody>
            <a:bodyPr/>
            <a:lstStyle/>
            <a:p>
              <a:endParaRPr lang="en-US"/>
            </a:p>
          </p:txBody>
        </p:sp>
        <p:sp>
          <p:nvSpPr>
            <p:cNvPr id="297703" name="Freeform 743"/>
            <p:cNvSpPr>
              <a:spLocks/>
            </p:cNvSpPr>
            <p:nvPr/>
          </p:nvSpPr>
          <p:spPr bwMode="auto">
            <a:xfrm>
              <a:off x="3452" y="307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4" name="Line 744"/>
            <p:cNvSpPr>
              <a:spLocks noChangeShapeType="1"/>
            </p:cNvSpPr>
            <p:nvPr/>
          </p:nvSpPr>
          <p:spPr bwMode="auto">
            <a:xfrm>
              <a:off x="3506" y="3081"/>
              <a:ext cx="54" cy="1"/>
            </a:xfrm>
            <a:prstGeom prst="line">
              <a:avLst/>
            </a:prstGeom>
            <a:noFill/>
            <a:ln w="38100">
              <a:solidFill>
                <a:srgbClr val="FFFF99"/>
              </a:solidFill>
              <a:round/>
              <a:headEnd/>
              <a:tailEnd/>
            </a:ln>
            <a:effectLst/>
          </p:spPr>
          <p:txBody>
            <a:bodyPr/>
            <a:lstStyle/>
            <a:p>
              <a:endParaRPr lang="en-US"/>
            </a:p>
          </p:txBody>
        </p:sp>
        <p:sp>
          <p:nvSpPr>
            <p:cNvPr id="297705" name="Line 745"/>
            <p:cNvSpPr>
              <a:spLocks noChangeShapeType="1"/>
            </p:cNvSpPr>
            <p:nvPr/>
          </p:nvSpPr>
          <p:spPr bwMode="auto">
            <a:xfrm>
              <a:off x="3560" y="3081"/>
              <a:ext cx="54" cy="1"/>
            </a:xfrm>
            <a:prstGeom prst="line">
              <a:avLst/>
            </a:prstGeom>
            <a:noFill/>
            <a:ln w="38100">
              <a:solidFill>
                <a:srgbClr val="FFFF99"/>
              </a:solidFill>
              <a:round/>
              <a:headEnd/>
              <a:tailEnd/>
            </a:ln>
            <a:effectLst/>
          </p:spPr>
          <p:txBody>
            <a:bodyPr/>
            <a:lstStyle/>
            <a:p>
              <a:endParaRPr lang="en-US"/>
            </a:p>
          </p:txBody>
        </p:sp>
        <p:sp>
          <p:nvSpPr>
            <p:cNvPr id="297706" name="Line 746"/>
            <p:cNvSpPr>
              <a:spLocks noChangeShapeType="1"/>
            </p:cNvSpPr>
            <p:nvPr/>
          </p:nvSpPr>
          <p:spPr bwMode="auto">
            <a:xfrm>
              <a:off x="3614" y="3081"/>
              <a:ext cx="48" cy="1"/>
            </a:xfrm>
            <a:prstGeom prst="line">
              <a:avLst/>
            </a:prstGeom>
            <a:noFill/>
            <a:ln w="38100">
              <a:solidFill>
                <a:srgbClr val="FFFF99"/>
              </a:solidFill>
              <a:round/>
              <a:headEnd/>
              <a:tailEnd/>
            </a:ln>
            <a:effectLst/>
          </p:spPr>
          <p:txBody>
            <a:bodyPr/>
            <a:lstStyle/>
            <a:p>
              <a:endParaRPr lang="en-US"/>
            </a:p>
          </p:txBody>
        </p:sp>
        <p:sp>
          <p:nvSpPr>
            <p:cNvPr id="297707" name="Line 747"/>
            <p:cNvSpPr>
              <a:spLocks noChangeShapeType="1"/>
            </p:cNvSpPr>
            <p:nvPr/>
          </p:nvSpPr>
          <p:spPr bwMode="auto">
            <a:xfrm>
              <a:off x="3662" y="3081"/>
              <a:ext cx="54" cy="1"/>
            </a:xfrm>
            <a:prstGeom prst="line">
              <a:avLst/>
            </a:prstGeom>
            <a:noFill/>
            <a:ln w="38100">
              <a:solidFill>
                <a:srgbClr val="FFFF99"/>
              </a:solidFill>
              <a:round/>
              <a:headEnd/>
              <a:tailEnd/>
            </a:ln>
            <a:effectLst/>
          </p:spPr>
          <p:txBody>
            <a:bodyPr/>
            <a:lstStyle/>
            <a:p>
              <a:endParaRPr lang="en-US"/>
            </a:p>
          </p:txBody>
        </p:sp>
        <p:sp>
          <p:nvSpPr>
            <p:cNvPr id="297708" name="Freeform 748"/>
            <p:cNvSpPr>
              <a:spLocks/>
            </p:cNvSpPr>
            <p:nvPr/>
          </p:nvSpPr>
          <p:spPr bwMode="auto">
            <a:xfrm>
              <a:off x="3716" y="308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FF99"/>
              </a:solidFill>
              <a:prstDash val="solid"/>
              <a:round/>
              <a:headEnd/>
              <a:tailEnd/>
            </a:ln>
            <a:effectLst/>
          </p:spPr>
          <p:txBody>
            <a:bodyPr/>
            <a:lstStyle/>
            <a:p>
              <a:endParaRPr lang="en-US"/>
            </a:p>
          </p:txBody>
        </p:sp>
        <p:sp>
          <p:nvSpPr>
            <p:cNvPr id="297709" name="Line 749"/>
            <p:cNvSpPr>
              <a:spLocks noChangeShapeType="1"/>
            </p:cNvSpPr>
            <p:nvPr/>
          </p:nvSpPr>
          <p:spPr bwMode="auto">
            <a:xfrm>
              <a:off x="3770" y="3087"/>
              <a:ext cx="54" cy="1"/>
            </a:xfrm>
            <a:prstGeom prst="line">
              <a:avLst/>
            </a:prstGeom>
            <a:noFill/>
            <a:ln w="38100">
              <a:solidFill>
                <a:srgbClr val="FFFF99"/>
              </a:solidFill>
              <a:round/>
              <a:headEnd/>
              <a:tailEnd/>
            </a:ln>
            <a:effectLst/>
          </p:spPr>
          <p:txBody>
            <a:bodyPr/>
            <a:lstStyle/>
            <a:p>
              <a:endParaRPr lang="en-US"/>
            </a:p>
          </p:txBody>
        </p:sp>
        <p:sp>
          <p:nvSpPr>
            <p:cNvPr id="297710" name="Line 750"/>
            <p:cNvSpPr>
              <a:spLocks noChangeShapeType="1"/>
            </p:cNvSpPr>
            <p:nvPr/>
          </p:nvSpPr>
          <p:spPr bwMode="auto">
            <a:xfrm>
              <a:off x="3824" y="3087"/>
              <a:ext cx="54" cy="1"/>
            </a:xfrm>
            <a:prstGeom prst="line">
              <a:avLst/>
            </a:prstGeom>
            <a:noFill/>
            <a:ln w="38100">
              <a:solidFill>
                <a:srgbClr val="FFFF99"/>
              </a:solidFill>
              <a:round/>
              <a:headEnd/>
              <a:tailEnd/>
            </a:ln>
            <a:effectLst/>
          </p:spPr>
          <p:txBody>
            <a:bodyPr/>
            <a:lstStyle/>
            <a:p>
              <a:endParaRPr lang="en-US"/>
            </a:p>
          </p:txBody>
        </p:sp>
        <p:sp>
          <p:nvSpPr>
            <p:cNvPr id="297711" name="Line 751"/>
            <p:cNvSpPr>
              <a:spLocks noChangeShapeType="1"/>
            </p:cNvSpPr>
            <p:nvPr/>
          </p:nvSpPr>
          <p:spPr bwMode="auto">
            <a:xfrm>
              <a:off x="3878" y="3087"/>
              <a:ext cx="54" cy="1"/>
            </a:xfrm>
            <a:prstGeom prst="line">
              <a:avLst/>
            </a:prstGeom>
            <a:noFill/>
            <a:ln w="38100">
              <a:solidFill>
                <a:srgbClr val="FFFF99"/>
              </a:solidFill>
              <a:round/>
              <a:headEnd/>
              <a:tailEnd/>
            </a:ln>
            <a:effectLst/>
          </p:spPr>
          <p:txBody>
            <a:bodyPr/>
            <a:lstStyle/>
            <a:p>
              <a:endParaRPr lang="en-US"/>
            </a:p>
          </p:txBody>
        </p:sp>
        <p:sp>
          <p:nvSpPr>
            <p:cNvPr id="297712" name="Line 752"/>
            <p:cNvSpPr>
              <a:spLocks noChangeShapeType="1"/>
            </p:cNvSpPr>
            <p:nvPr/>
          </p:nvSpPr>
          <p:spPr bwMode="auto">
            <a:xfrm>
              <a:off x="3932" y="3087"/>
              <a:ext cx="54" cy="1"/>
            </a:xfrm>
            <a:prstGeom prst="line">
              <a:avLst/>
            </a:prstGeom>
            <a:noFill/>
            <a:ln w="38100">
              <a:solidFill>
                <a:srgbClr val="FFFF99"/>
              </a:solidFill>
              <a:round/>
              <a:headEnd/>
              <a:tailEnd/>
            </a:ln>
            <a:effectLst/>
          </p:spPr>
          <p:txBody>
            <a:bodyPr/>
            <a:lstStyle/>
            <a:p>
              <a:endParaRPr lang="en-US"/>
            </a:p>
          </p:txBody>
        </p:sp>
        <p:sp>
          <p:nvSpPr>
            <p:cNvPr id="297713" name="Line 753"/>
            <p:cNvSpPr>
              <a:spLocks noChangeShapeType="1"/>
            </p:cNvSpPr>
            <p:nvPr/>
          </p:nvSpPr>
          <p:spPr bwMode="auto">
            <a:xfrm>
              <a:off x="3986" y="3087"/>
              <a:ext cx="48" cy="1"/>
            </a:xfrm>
            <a:prstGeom prst="line">
              <a:avLst/>
            </a:prstGeom>
            <a:noFill/>
            <a:ln w="38100">
              <a:solidFill>
                <a:srgbClr val="FFFF99"/>
              </a:solidFill>
              <a:round/>
              <a:headEnd/>
              <a:tailEnd/>
            </a:ln>
            <a:effectLst/>
          </p:spPr>
          <p:txBody>
            <a:bodyPr/>
            <a:lstStyle/>
            <a:p>
              <a:endParaRPr lang="en-US"/>
            </a:p>
          </p:txBody>
        </p:sp>
        <p:sp>
          <p:nvSpPr>
            <p:cNvPr id="297714" name="Line 754"/>
            <p:cNvSpPr>
              <a:spLocks noChangeShapeType="1"/>
            </p:cNvSpPr>
            <p:nvPr/>
          </p:nvSpPr>
          <p:spPr bwMode="auto">
            <a:xfrm>
              <a:off x="4034" y="3087"/>
              <a:ext cx="54" cy="1"/>
            </a:xfrm>
            <a:prstGeom prst="line">
              <a:avLst/>
            </a:prstGeom>
            <a:noFill/>
            <a:ln w="38100">
              <a:solidFill>
                <a:srgbClr val="FFFF99"/>
              </a:solidFill>
              <a:round/>
              <a:headEnd/>
              <a:tailEnd/>
            </a:ln>
            <a:effectLst/>
          </p:spPr>
          <p:txBody>
            <a:bodyPr/>
            <a:lstStyle/>
            <a:p>
              <a:endParaRPr lang="en-US"/>
            </a:p>
          </p:txBody>
        </p:sp>
        <p:sp>
          <p:nvSpPr>
            <p:cNvPr id="297715" name="Line 755"/>
            <p:cNvSpPr>
              <a:spLocks noChangeShapeType="1"/>
            </p:cNvSpPr>
            <p:nvPr/>
          </p:nvSpPr>
          <p:spPr bwMode="auto">
            <a:xfrm>
              <a:off x="4088" y="3087"/>
              <a:ext cx="54" cy="1"/>
            </a:xfrm>
            <a:prstGeom prst="line">
              <a:avLst/>
            </a:prstGeom>
            <a:noFill/>
            <a:ln w="38100">
              <a:solidFill>
                <a:srgbClr val="FFFF99"/>
              </a:solidFill>
              <a:round/>
              <a:headEnd/>
              <a:tailEnd/>
            </a:ln>
            <a:effectLst/>
          </p:spPr>
          <p:txBody>
            <a:bodyPr/>
            <a:lstStyle/>
            <a:p>
              <a:endParaRPr lang="en-US"/>
            </a:p>
          </p:txBody>
        </p:sp>
        <p:sp>
          <p:nvSpPr>
            <p:cNvPr id="297716" name="Line 756"/>
            <p:cNvSpPr>
              <a:spLocks noChangeShapeType="1"/>
            </p:cNvSpPr>
            <p:nvPr/>
          </p:nvSpPr>
          <p:spPr bwMode="auto">
            <a:xfrm>
              <a:off x="4142" y="3087"/>
              <a:ext cx="54" cy="1"/>
            </a:xfrm>
            <a:prstGeom prst="line">
              <a:avLst/>
            </a:prstGeom>
            <a:noFill/>
            <a:ln w="38100">
              <a:solidFill>
                <a:srgbClr val="FFFF99"/>
              </a:solidFill>
              <a:round/>
              <a:headEnd/>
              <a:tailEnd/>
            </a:ln>
            <a:effectLst/>
          </p:spPr>
          <p:txBody>
            <a:bodyPr/>
            <a:lstStyle/>
            <a:p>
              <a:endParaRPr lang="en-US"/>
            </a:p>
          </p:txBody>
        </p:sp>
        <p:sp>
          <p:nvSpPr>
            <p:cNvPr id="297717" name="Line 757"/>
            <p:cNvSpPr>
              <a:spLocks noChangeShapeType="1"/>
            </p:cNvSpPr>
            <p:nvPr/>
          </p:nvSpPr>
          <p:spPr bwMode="auto">
            <a:xfrm>
              <a:off x="4196" y="3087"/>
              <a:ext cx="54" cy="1"/>
            </a:xfrm>
            <a:prstGeom prst="line">
              <a:avLst/>
            </a:prstGeom>
            <a:noFill/>
            <a:ln w="38100">
              <a:solidFill>
                <a:srgbClr val="FFFF99"/>
              </a:solidFill>
              <a:round/>
              <a:headEnd/>
              <a:tailEnd/>
            </a:ln>
            <a:effectLst/>
          </p:spPr>
          <p:txBody>
            <a:bodyPr/>
            <a:lstStyle/>
            <a:p>
              <a:endParaRPr lang="en-US"/>
            </a:p>
          </p:txBody>
        </p:sp>
        <p:sp>
          <p:nvSpPr>
            <p:cNvPr id="297718" name="Line 758"/>
            <p:cNvSpPr>
              <a:spLocks noChangeShapeType="1"/>
            </p:cNvSpPr>
            <p:nvPr/>
          </p:nvSpPr>
          <p:spPr bwMode="auto">
            <a:xfrm>
              <a:off x="4250" y="3087"/>
              <a:ext cx="54" cy="1"/>
            </a:xfrm>
            <a:prstGeom prst="line">
              <a:avLst/>
            </a:prstGeom>
            <a:noFill/>
            <a:ln w="38100">
              <a:solidFill>
                <a:srgbClr val="FFFF99"/>
              </a:solidFill>
              <a:round/>
              <a:headEnd/>
              <a:tailEnd/>
            </a:ln>
            <a:effectLst/>
          </p:spPr>
          <p:txBody>
            <a:bodyPr/>
            <a:lstStyle/>
            <a:p>
              <a:endParaRPr lang="en-US"/>
            </a:p>
          </p:txBody>
        </p:sp>
        <p:sp>
          <p:nvSpPr>
            <p:cNvPr id="297719" name="Line 759"/>
            <p:cNvSpPr>
              <a:spLocks noChangeShapeType="1"/>
            </p:cNvSpPr>
            <p:nvPr/>
          </p:nvSpPr>
          <p:spPr bwMode="auto">
            <a:xfrm>
              <a:off x="4304" y="3087"/>
              <a:ext cx="54" cy="1"/>
            </a:xfrm>
            <a:prstGeom prst="line">
              <a:avLst/>
            </a:prstGeom>
            <a:noFill/>
            <a:ln w="38100">
              <a:solidFill>
                <a:srgbClr val="FFFF99"/>
              </a:solidFill>
              <a:round/>
              <a:headEnd/>
              <a:tailEnd/>
            </a:ln>
            <a:effectLst/>
          </p:spPr>
          <p:txBody>
            <a:bodyPr/>
            <a:lstStyle/>
            <a:p>
              <a:endParaRPr lang="en-US"/>
            </a:p>
          </p:txBody>
        </p:sp>
        <p:sp>
          <p:nvSpPr>
            <p:cNvPr id="297720" name="Line 760"/>
            <p:cNvSpPr>
              <a:spLocks noChangeShapeType="1"/>
            </p:cNvSpPr>
            <p:nvPr/>
          </p:nvSpPr>
          <p:spPr bwMode="auto">
            <a:xfrm>
              <a:off x="4358" y="3087"/>
              <a:ext cx="48" cy="1"/>
            </a:xfrm>
            <a:prstGeom prst="line">
              <a:avLst/>
            </a:prstGeom>
            <a:noFill/>
            <a:ln w="38100">
              <a:solidFill>
                <a:srgbClr val="FFFF99"/>
              </a:solidFill>
              <a:round/>
              <a:headEnd/>
              <a:tailEnd/>
            </a:ln>
            <a:effectLst/>
          </p:spPr>
          <p:txBody>
            <a:bodyPr/>
            <a:lstStyle/>
            <a:p>
              <a:endParaRPr lang="en-US"/>
            </a:p>
          </p:txBody>
        </p:sp>
        <p:sp>
          <p:nvSpPr>
            <p:cNvPr id="297721" name="Line 761"/>
            <p:cNvSpPr>
              <a:spLocks noChangeShapeType="1"/>
            </p:cNvSpPr>
            <p:nvPr/>
          </p:nvSpPr>
          <p:spPr bwMode="auto">
            <a:xfrm>
              <a:off x="4406" y="3087"/>
              <a:ext cx="54" cy="1"/>
            </a:xfrm>
            <a:prstGeom prst="line">
              <a:avLst/>
            </a:prstGeom>
            <a:noFill/>
            <a:ln w="38100">
              <a:solidFill>
                <a:srgbClr val="FFFF99"/>
              </a:solidFill>
              <a:round/>
              <a:headEnd/>
              <a:tailEnd/>
            </a:ln>
            <a:effectLst/>
          </p:spPr>
          <p:txBody>
            <a:bodyPr/>
            <a:lstStyle/>
            <a:p>
              <a:endParaRPr lang="en-US"/>
            </a:p>
          </p:txBody>
        </p:sp>
        <p:sp>
          <p:nvSpPr>
            <p:cNvPr id="297722" name="Line 762"/>
            <p:cNvSpPr>
              <a:spLocks noChangeShapeType="1"/>
            </p:cNvSpPr>
            <p:nvPr/>
          </p:nvSpPr>
          <p:spPr bwMode="auto">
            <a:xfrm>
              <a:off x="4460" y="3087"/>
              <a:ext cx="54" cy="1"/>
            </a:xfrm>
            <a:prstGeom prst="line">
              <a:avLst/>
            </a:prstGeom>
            <a:noFill/>
            <a:ln w="38100">
              <a:solidFill>
                <a:srgbClr val="FFFF99"/>
              </a:solidFill>
              <a:round/>
              <a:headEnd/>
              <a:tailEnd/>
            </a:ln>
            <a:effectLst/>
          </p:spPr>
          <p:txBody>
            <a:bodyPr/>
            <a:lstStyle/>
            <a:p>
              <a:endParaRPr lang="en-US"/>
            </a:p>
          </p:txBody>
        </p:sp>
        <p:sp>
          <p:nvSpPr>
            <p:cNvPr id="297723" name="Line 763"/>
            <p:cNvSpPr>
              <a:spLocks noChangeShapeType="1"/>
            </p:cNvSpPr>
            <p:nvPr/>
          </p:nvSpPr>
          <p:spPr bwMode="auto">
            <a:xfrm>
              <a:off x="4514" y="3087"/>
              <a:ext cx="54" cy="1"/>
            </a:xfrm>
            <a:prstGeom prst="line">
              <a:avLst/>
            </a:prstGeom>
            <a:noFill/>
            <a:ln w="38100">
              <a:solidFill>
                <a:srgbClr val="FFFF99"/>
              </a:solidFill>
              <a:round/>
              <a:headEnd/>
              <a:tailEnd/>
            </a:ln>
            <a:effectLst/>
          </p:spPr>
          <p:txBody>
            <a:bodyPr/>
            <a:lstStyle/>
            <a:p>
              <a:endParaRPr lang="en-US"/>
            </a:p>
          </p:txBody>
        </p:sp>
        <p:sp>
          <p:nvSpPr>
            <p:cNvPr id="297724" name="Line 764"/>
            <p:cNvSpPr>
              <a:spLocks noChangeShapeType="1"/>
            </p:cNvSpPr>
            <p:nvPr/>
          </p:nvSpPr>
          <p:spPr bwMode="auto">
            <a:xfrm>
              <a:off x="4568" y="3087"/>
              <a:ext cx="54" cy="1"/>
            </a:xfrm>
            <a:prstGeom prst="line">
              <a:avLst/>
            </a:prstGeom>
            <a:noFill/>
            <a:ln w="38100">
              <a:solidFill>
                <a:srgbClr val="FFFF99"/>
              </a:solidFill>
              <a:round/>
              <a:headEnd/>
              <a:tailEnd/>
            </a:ln>
            <a:effectLst/>
          </p:spPr>
          <p:txBody>
            <a:bodyPr/>
            <a:lstStyle/>
            <a:p>
              <a:endParaRPr lang="en-US"/>
            </a:p>
          </p:txBody>
        </p:sp>
        <p:sp>
          <p:nvSpPr>
            <p:cNvPr id="297725" name="Line 765"/>
            <p:cNvSpPr>
              <a:spLocks noChangeShapeType="1"/>
            </p:cNvSpPr>
            <p:nvPr/>
          </p:nvSpPr>
          <p:spPr bwMode="auto">
            <a:xfrm>
              <a:off x="1537" y="2132"/>
              <a:ext cx="54" cy="66"/>
            </a:xfrm>
            <a:prstGeom prst="line">
              <a:avLst/>
            </a:prstGeom>
            <a:noFill/>
            <a:ln w="38100">
              <a:solidFill>
                <a:srgbClr val="99CCFF"/>
              </a:solidFill>
              <a:round/>
              <a:headEnd/>
              <a:tailEnd/>
            </a:ln>
            <a:effectLst/>
          </p:spPr>
          <p:txBody>
            <a:bodyPr/>
            <a:lstStyle/>
            <a:p>
              <a:endParaRPr lang="en-US"/>
            </a:p>
          </p:txBody>
        </p:sp>
        <p:sp>
          <p:nvSpPr>
            <p:cNvPr id="297726" name="Line 766"/>
            <p:cNvSpPr>
              <a:spLocks noChangeShapeType="1"/>
            </p:cNvSpPr>
            <p:nvPr/>
          </p:nvSpPr>
          <p:spPr bwMode="auto">
            <a:xfrm>
              <a:off x="1591" y="2198"/>
              <a:ext cx="54" cy="60"/>
            </a:xfrm>
            <a:prstGeom prst="line">
              <a:avLst/>
            </a:prstGeom>
            <a:noFill/>
            <a:ln w="38100">
              <a:solidFill>
                <a:srgbClr val="99CCFF"/>
              </a:solidFill>
              <a:round/>
              <a:headEnd/>
              <a:tailEnd/>
            </a:ln>
            <a:effectLst/>
          </p:spPr>
          <p:txBody>
            <a:bodyPr/>
            <a:lstStyle/>
            <a:p>
              <a:endParaRPr lang="en-US"/>
            </a:p>
          </p:txBody>
        </p:sp>
        <p:sp>
          <p:nvSpPr>
            <p:cNvPr id="297727" name="Line 767"/>
            <p:cNvSpPr>
              <a:spLocks noChangeShapeType="1"/>
            </p:cNvSpPr>
            <p:nvPr/>
          </p:nvSpPr>
          <p:spPr bwMode="auto">
            <a:xfrm>
              <a:off x="1645" y="2258"/>
              <a:ext cx="54" cy="60"/>
            </a:xfrm>
            <a:prstGeom prst="line">
              <a:avLst/>
            </a:prstGeom>
            <a:noFill/>
            <a:ln w="38100">
              <a:solidFill>
                <a:srgbClr val="99CCFF"/>
              </a:solidFill>
              <a:round/>
              <a:headEnd/>
              <a:tailEnd/>
            </a:ln>
            <a:effectLst/>
          </p:spPr>
          <p:txBody>
            <a:bodyPr/>
            <a:lstStyle/>
            <a:p>
              <a:endParaRPr lang="en-US"/>
            </a:p>
          </p:txBody>
        </p:sp>
        <p:sp>
          <p:nvSpPr>
            <p:cNvPr id="297728" name="Line 768"/>
            <p:cNvSpPr>
              <a:spLocks noChangeShapeType="1"/>
            </p:cNvSpPr>
            <p:nvPr/>
          </p:nvSpPr>
          <p:spPr bwMode="auto">
            <a:xfrm>
              <a:off x="1699" y="2318"/>
              <a:ext cx="54" cy="60"/>
            </a:xfrm>
            <a:prstGeom prst="line">
              <a:avLst/>
            </a:prstGeom>
            <a:noFill/>
            <a:ln w="38100">
              <a:solidFill>
                <a:srgbClr val="99CCFF"/>
              </a:solidFill>
              <a:round/>
              <a:headEnd/>
              <a:tailEnd/>
            </a:ln>
            <a:effectLst/>
          </p:spPr>
          <p:txBody>
            <a:bodyPr/>
            <a:lstStyle/>
            <a:p>
              <a:endParaRPr lang="en-US"/>
            </a:p>
          </p:txBody>
        </p:sp>
        <p:sp>
          <p:nvSpPr>
            <p:cNvPr id="297729" name="Line 769"/>
            <p:cNvSpPr>
              <a:spLocks noChangeShapeType="1"/>
            </p:cNvSpPr>
            <p:nvPr/>
          </p:nvSpPr>
          <p:spPr bwMode="auto">
            <a:xfrm>
              <a:off x="1753" y="2378"/>
              <a:ext cx="54" cy="54"/>
            </a:xfrm>
            <a:prstGeom prst="line">
              <a:avLst/>
            </a:prstGeom>
            <a:noFill/>
            <a:ln w="38100">
              <a:solidFill>
                <a:srgbClr val="99CCFF"/>
              </a:solidFill>
              <a:round/>
              <a:headEnd/>
              <a:tailEnd/>
            </a:ln>
            <a:effectLst/>
          </p:spPr>
          <p:txBody>
            <a:bodyPr/>
            <a:lstStyle/>
            <a:p>
              <a:endParaRPr lang="en-US"/>
            </a:p>
          </p:txBody>
        </p:sp>
        <p:sp>
          <p:nvSpPr>
            <p:cNvPr id="297730" name="Line 770"/>
            <p:cNvSpPr>
              <a:spLocks noChangeShapeType="1"/>
            </p:cNvSpPr>
            <p:nvPr/>
          </p:nvSpPr>
          <p:spPr bwMode="auto">
            <a:xfrm>
              <a:off x="1807" y="2432"/>
              <a:ext cx="48" cy="54"/>
            </a:xfrm>
            <a:prstGeom prst="line">
              <a:avLst/>
            </a:prstGeom>
            <a:noFill/>
            <a:ln w="38100">
              <a:solidFill>
                <a:srgbClr val="99CCFF"/>
              </a:solidFill>
              <a:round/>
              <a:headEnd/>
              <a:tailEnd/>
            </a:ln>
            <a:effectLst/>
          </p:spPr>
          <p:txBody>
            <a:bodyPr/>
            <a:lstStyle/>
            <a:p>
              <a:endParaRPr lang="en-US"/>
            </a:p>
          </p:txBody>
        </p:sp>
        <p:sp>
          <p:nvSpPr>
            <p:cNvPr id="297731" name="Line 771"/>
            <p:cNvSpPr>
              <a:spLocks noChangeShapeType="1"/>
            </p:cNvSpPr>
            <p:nvPr/>
          </p:nvSpPr>
          <p:spPr bwMode="auto">
            <a:xfrm>
              <a:off x="1855" y="2486"/>
              <a:ext cx="54" cy="54"/>
            </a:xfrm>
            <a:prstGeom prst="line">
              <a:avLst/>
            </a:prstGeom>
            <a:noFill/>
            <a:ln w="38100">
              <a:solidFill>
                <a:srgbClr val="99CCFF"/>
              </a:solidFill>
              <a:round/>
              <a:headEnd/>
              <a:tailEnd/>
            </a:ln>
            <a:effectLst/>
          </p:spPr>
          <p:txBody>
            <a:bodyPr/>
            <a:lstStyle/>
            <a:p>
              <a:endParaRPr lang="en-US"/>
            </a:p>
          </p:txBody>
        </p:sp>
        <p:sp>
          <p:nvSpPr>
            <p:cNvPr id="297732" name="Line 772"/>
            <p:cNvSpPr>
              <a:spLocks noChangeShapeType="1"/>
            </p:cNvSpPr>
            <p:nvPr/>
          </p:nvSpPr>
          <p:spPr bwMode="auto">
            <a:xfrm>
              <a:off x="1909" y="2540"/>
              <a:ext cx="54" cy="48"/>
            </a:xfrm>
            <a:prstGeom prst="line">
              <a:avLst/>
            </a:prstGeom>
            <a:noFill/>
            <a:ln w="38100">
              <a:solidFill>
                <a:srgbClr val="99CCFF"/>
              </a:solidFill>
              <a:round/>
              <a:headEnd/>
              <a:tailEnd/>
            </a:ln>
            <a:effectLst/>
          </p:spPr>
          <p:txBody>
            <a:bodyPr/>
            <a:lstStyle/>
            <a:p>
              <a:endParaRPr lang="en-US"/>
            </a:p>
          </p:txBody>
        </p:sp>
        <p:sp>
          <p:nvSpPr>
            <p:cNvPr id="297733" name="Line 773"/>
            <p:cNvSpPr>
              <a:spLocks noChangeShapeType="1"/>
            </p:cNvSpPr>
            <p:nvPr/>
          </p:nvSpPr>
          <p:spPr bwMode="auto">
            <a:xfrm>
              <a:off x="1963" y="2588"/>
              <a:ext cx="54" cy="48"/>
            </a:xfrm>
            <a:prstGeom prst="line">
              <a:avLst/>
            </a:prstGeom>
            <a:noFill/>
            <a:ln w="38100">
              <a:solidFill>
                <a:srgbClr val="99CCFF"/>
              </a:solidFill>
              <a:round/>
              <a:headEnd/>
              <a:tailEnd/>
            </a:ln>
            <a:effectLst/>
          </p:spPr>
          <p:txBody>
            <a:bodyPr/>
            <a:lstStyle/>
            <a:p>
              <a:endParaRPr lang="en-US"/>
            </a:p>
          </p:txBody>
        </p:sp>
        <p:sp>
          <p:nvSpPr>
            <p:cNvPr id="297734" name="Line 774"/>
            <p:cNvSpPr>
              <a:spLocks noChangeShapeType="1"/>
            </p:cNvSpPr>
            <p:nvPr/>
          </p:nvSpPr>
          <p:spPr bwMode="auto">
            <a:xfrm>
              <a:off x="2017" y="2636"/>
              <a:ext cx="54" cy="42"/>
            </a:xfrm>
            <a:prstGeom prst="line">
              <a:avLst/>
            </a:prstGeom>
            <a:noFill/>
            <a:ln w="38100">
              <a:solidFill>
                <a:srgbClr val="99CCFF"/>
              </a:solidFill>
              <a:round/>
              <a:headEnd/>
              <a:tailEnd/>
            </a:ln>
            <a:effectLst/>
          </p:spPr>
          <p:txBody>
            <a:bodyPr/>
            <a:lstStyle/>
            <a:p>
              <a:endParaRPr lang="en-US"/>
            </a:p>
          </p:txBody>
        </p:sp>
        <p:sp>
          <p:nvSpPr>
            <p:cNvPr id="297735" name="Line 775"/>
            <p:cNvSpPr>
              <a:spLocks noChangeShapeType="1"/>
            </p:cNvSpPr>
            <p:nvPr/>
          </p:nvSpPr>
          <p:spPr bwMode="auto">
            <a:xfrm>
              <a:off x="2071" y="2678"/>
              <a:ext cx="54" cy="43"/>
            </a:xfrm>
            <a:prstGeom prst="line">
              <a:avLst/>
            </a:prstGeom>
            <a:noFill/>
            <a:ln w="38100">
              <a:solidFill>
                <a:srgbClr val="99CCFF"/>
              </a:solidFill>
              <a:round/>
              <a:headEnd/>
              <a:tailEnd/>
            </a:ln>
            <a:effectLst/>
          </p:spPr>
          <p:txBody>
            <a:bodyPr/>
            <a:lstStyle/>
            <a:p>
              <a:endParaRPr lang="en-US"/>
            </a:p>
          </p:txBody>
        </p:sp>
        <p:sp>
          <p:nvSpPr>
            <p:cNvPr id="297736" name="Line 776"/>
            <p:cNvSpPr>
              <a:spLocks noChangeShapeType="1"/>
            </p:cNvSpPr>
            <p:nvPr/>
          </p:nvSpPr>
          <p:spPr bwMode="auto">
            <a:xfrm>
              <a:off x="2125" y="2721"/>
              <a:ext cx="54" cy="42"/>
            </a:xfrm>
            <a:prstGeom prst="line">
              <a:avLst/>
            </a:prstGeom>
            <a:noFill/>
            <a:ln w="38100">
              <a:solidFill>
                <a:srgbClr val="99CCFF"/>
              </a:solidFill>
              <a:round/>
              <a:headEnd/>
              <a:tailEnd/>
            </a:ln>
            <a:effectLst/>
          </p:spPr>
          <p:txBody>
            <a:bodyPr/>
            <a:lstStyle/>
            <a:p>
              <a:endParaRPr lang="en-US"/>
            </a:p>
          </p:txBody>
        </p:sp>
        <p:sp>
          <p:nvSpPr>
            <p:cNvPr id="297737" name="Line 777"/>
            <p:cNvSpPr>
              <a:spLocks noChangeShapeType="1"/>
            </p:cNvSpPr>
            <p:nvPr/>
          </p:nvSpPr>
          <p:spPr bwMode="auto">
            <a:xfrm>
              <a:off x="2179" y="2763"/>
              <a:ext cx="48" cy="36"/>
            </a:xfrm>
            <a:prstGeom prst="line">
              <a:avLst/>
            </a:prstGeom>
            <a:noFill/>
            <a:ln w="38100">
              <a:solidFill>
                <a:srgbClr val="99CCFF"/>
              </a:solidFill>
              <a:round/>
              <a:headEnd/>
              <a:tailEnd/>
            </a:ln>
            <a:effectLst/>
          </p:spPr>
          <p:txBody>
            <a:bodyPr/>
            <a:lstStyle/>
            <a:p>
              <a:endParaRPr lang="en-US"/>
            </a:p>
          </p:txBody>
        </p:sp>
        <p:sp>
          <p:nvSpPr>
            <p:cNvPr id="297738" name="Line 778"/>
            <p:cNvSpPr>
              <a:spLocks noChangeShapeType="1"/>
            </p:cNvSpPr>
            <p:nvPr/>
          </p:nvSpPr>
          <p:spPr bwMode="auto">
            <a:xfrm>
              <a:off x="2227" y="2799"/>
              <a:ext cx="54" cy="36"/>
            </a:xfrm>
            <a:prstGeom prst="line">
              <a:avLst/>
            </a:prstGeom>
            <a:noFill/>
            <a:ln w="38100">
              <a:solidFill>
                <a:srgbClr val="99CCFF"/>
              </a:solidFill>
              <a:round/>
              <a:headEnd/>
              <a:tailEnd/>
            </a:ln>
            <a:effectLst/>
          </p:spPr>
          <p:txBody>
            <a:bodyPr/>
            <a:lstStyle/>
            <a:p>
              <a:endParaRPr lang="en-US"/>
            </a:p>
          </p:txBody>
        </p:sp>
        <p:sp>
          <p:nvSpPr>
            <p:cNvPr id="297739" name="Line 779"/>
            <p:cNvSpPr>
              <a:spLocks noChangeShapeType="1"/>
            </p:cNvSpPr>
            <p:nvPr/>
          </p:nvSpPr>
          <p:spPr bwMode="auto">
            <a:xfrm>
              <a:off x="2281" y="2835"/>
              <a:ext cx="54" cy="30"/>
            </a:xfrm>
            <a:prstGeom prst="line">
              <a:avLst/>
            </a:prstGeom>
            <a:noFill/>
            <a:ln w="38100">
              <a:solidFill>
                <a:srgbClr val="99CCFF"/>
              </a:solidFill>
              <a:round/>
              <a:headEnd/>
              <a:tailEnd/>
            </a:ln>
            <a:effectLst/>
          </p:spPr>
          <p:txBody>
            <a:bodyPr/>
            <a:lstStyle/>
            <a:p>
              <a:endParaRPr lang="en-US"/>
            </a:p>
          </p:txBody>
        </p:sp>
        <p:sp>
          <p:nvSpPr>
            <p:cNvPr id="297740" name="Line 780"/>
            <p:cNvSpPr>
              <a:spLocks noChangeShapeType="1"/>
            </p:cNvSpPr>
            <p:nvPr/>
          </p:nvSpPr>
          <p:spPr bwMode="auto">
            <a:xfrm>
              <a:off x="2335" y="2865"/>
              <a:ext cx="54" cy="30"/>
            </a:xfrm>
            <a:prstGeom prst="line">
              <a:avLst/>
            </a:prstGeom>
            <a:noFill/>
            <a:ln w="38100">
              <a:solidFill>
                <a:srgbClr val="99CCFF"/>
              </a:solidFill>
              <a:round/>
              <a:headEnd/>
              <a:tailEnd/>
            </a:ln>
            <a:effectLst/>
          </p:spPr>
          <p:txBody>
            <a:bodyPr/>
            <a:lstStyle/>
            <a:p>
              <a:endParaRPr lang="en-US"/>
            </a:p>
          </p:txBody>
        </p:sp>
        <p:sp>
          <p:nvSpPr>
            <p:cNvPr id="297741" name="Line 781"/>
            <p:cNvSpPr>
              <a:spLocks noChangeShapeType="1"/>
            </p:cNvSpPr>
            <p:nvPr/>
          </p:nvSpPr>
          <p:spPr bwMode="auto">
            <a:xfrm>
              <a:off x="2389" y="2895"/>
              <a:ext cx="54" cy="30"/>
            </a:xfrm>
            <a:prstGeom prst="line">
              <a:avLst/>
            </a:prstGeom>
            <a:noFill/>
            <a:ln w="38100">
              <a:solidFill>
                <a:srgbClr val="99CCFF"/>
              </a:solidFill>
              <a:round/>
              <a:headEnd/>
              <a:tailEnd/>
            </a:ln>
            <a:effectLst/>
          </p:spPr>
          <p:txBody>
            <a:bodyPr/>
            <a:lstStyle/>
            <a:p>
              <a:endParaRPr lang="en-US"/>
            </a:p>
          </p:txBody>
        </p:sp>
        <p:sp>
          <p:nvSpPr>
            <p:cNvPr id="297742" name="Line 782"/>
            <p:cNvSpPr>
              <a:spLocks noChangeShapeType="1"/>
            </p:cNvSpPr>
            <p:nvPr/>
          </p:nvSpPr>
          <p:spPr bwMode="auto">
            <a:xfrm>
              <a:off x="2443" y="2925"/>
              <a:ext cx="54" cy="24"/>
            </a:xfrm>
            <a:prstGeom prst="line">
              <a:avLst/>
            </a:prstGeom>
            <a:noFill/>
            <a:ln w="38100">
              <a:solidFill>
                <a:srgbClr val="99CCFF"/>
              </a:solidFill>
              <a:round/>
              <a:headEnd/>
              <a:tailEnd/>
            </a:ln>
            <a:effectLst/>
          </p:spPr>
          <p:txBody>
            <a:bodyPr/>
            <a:lstStyle/>
            <a:p>
              <a:endParaRPr lang="en-US"/>
            </a:p>
          </p:txBody>
        </p:sp>
        <p:sp>
          <p:nvSpPr>
            <p:cNvPr id="297743" name="Line 783"/>
            <p:cNvSpPr>
              <a:spLocks noChangeShapeType="1"/>
            </p:cNvSpPr>
            <p:nvPr/>
          </p:nvSpPr>
          <p:spPr bwMode="auto">
            <a:xfrm>
              <a:off x="2497" y="2949"/>
              <a:ext cx="54" cy="24"/>
            </a:xfrm>
            <a:prstGeom prst="line">
              <a:avLst/>
            </a:prstGeom>
            <a:noFill/>
            <a:ln w="38100">
              <a:solidFill>
                <a:srgbClr val="99CCFF"/>
              </a:solidFill>
              <a:round/>
              <a:headEnd/>
              <a:tailEnd/>
            </a:ln>
            <a:effectLst/>
          </p:spPr>
          <p:txBody>
            <a:bodyPr/>
            <a:lstStyle/>
            <a:p>
              <a:endParaRPr lang="en-US"/>
            </a:p>
          </p:txBody>
        </p:sp>
        <p:sp>
          <p:nvSpPr>
            <p:cNvPr id="297744" name="Line 784"/>
            <p:cNvSpPr>
              <a:spLocks noChangeShapeType="1"/>
            </p:cNvSpPr>
            <p:nvPr/>
          </p:nvSpPr>
          <p:spPr bwMode="auto">
            <a:xfrm>
              <a:off x="2551" y="2973"/>
              <a:ext cx="48" cy="24"/>
            </a:xfrm>
            <a:prstGeom prst="line">
              <a:avLst/>
            </a:prstGeom>
            <a:noFill/>
            <a:ln w="38100">
              <a:solidFill>
                <a:srgbClr val="99CCFF"/>
              </a:solidFill>
              <a:round/>
              <a:headEnd/>
              <a:tailEnd/>
            </a:ln>
            <a:effectLst/>
          </p:spPr>
          <p:txBody>
            <a:bodyPr/>
            <a:lstStyle/>
            <a:p>
              <a:endParaRPr lang="en-US"/>
            </a:p>
          </p:txBody>
        </p:sp>
        <p:sp>
          <p:nvSpPr>
            <p:cNvPr id="297745" name="Line 785"/>
            <p:cNvSpPr>
              <a:spLocks noChangeShapeType="1"/>
            </p:cNvSpPr>
            <p:nvPr/>
          </p:nvSpPr>
          <p:spPr bwMode="auto">
            <a:xfrm>
              <a:off x="2599" y="2997"/>
              <a:ext cx="54" cy="18"/>
            </a:xfrm>
            <a:prstGeom prst="line">
              <a:avLst/>
            </a:prstGeom>
            <a:noFill/>
            <a:ln w="38100">
              <a:solidFill>
                <a:srgbClr val="99CCFF"/>
              </a:solidFill>
              <a:round/>
              <a:headEnd/>
              <a:tailEnd/>
            </a:ln>
            <a:effectLst/>
          </p:spPr>
          <p:txBody>
            <a:bodyPr/>
            <a:lstStyle/>
            <a:p>
              <a:endParaRPr lang="en-US"/>
            </a:p>
          </p:txBody>
        </p:sp>
        <p:sp>
          <p:nvSpPr>
            <p:cNvPr id="297746" name="Line 786"/>
            <p:cNvSpPr>
              <a:spLocks noChangeShapeType="1"/>
            </p:cNvSpPr>
            <p:nvPr/>
          </p:nvSpPr>
          <p:spPr bwMode="auto">
            <a:xfrm>
              <a:off x="2653" y="3015"/>
              <a:ext cx="54" cy="18"/>
            </a:xfrm>
            <a:prstGeom prst="line">
              <a:avLst/>
            </a:prstGeom>
            <a:noFill/>
            <a:ln w="38100">
              <a:solidFill>
                <a:srgbClr val="99CCFF"/>
              </a:solidFill>
              <a:round/>
              <a:headEnd/>
              <a:tailEnd/>
            </a:ln>
            <a:effectLst/>
          </p:spPr>
          <p:txBody>
            <a:bodyPr/>
            <a:lstStyle/>
            <a:p>
              <a:endParaRPr lang="en-US"/>
            </a:p>
          </p:txBody>
        </p:sp>
        <p:sp>
          <p:nvSpPr>
            <p:cNvPr id="297747" name="Line 787"/>
            <p:cNvSpPr>
              <a:spLocks noChangeShapeType="1"/>
            </p:cNvSpPr>
            <p:nvPr/>
          </p:nvSpPr>
          <p:spPr bwMode="auto">
            <a:xfrm>
              <a:off x="2707" y="3033"/>
              <a:ext cx="54" cy="12"/>
            </a:xfrm>
            <a:prstGeom prst="line">
              <a:avLst/>
            </a:prstGeom>
            <a:noFill/>
            <a:ln w="38100">
              <a:solidFill>
                <a:srgbClr val="99CCFF"/>
              </a:solidFill>
              <a:round/>
              <a:headEnd/>
              <a:tailEnd/>
            </a:ln>
            <a:effectLst/>
          </p:spPr>
          <p:txBody>
            <a:bodyPr/>
            <a:lstStyle/>
            <a:p>
              <a:endParaRPr lang="en-US"/>
            </a:p>
          </p:txBody>
        </p:sp>
        <p:sp>
          <p:nvSpPr>
            <p:cNvPr id="297748" name="Freeform 788"/>
            <p:cNvSpPr>
              <a:spLocks/>
            </p:cNvSpPr>
            <p:nvPr/>
          </p:nvSpPr>
          <p:spPr bwMode="auto">
            <a:xfrm>
              <a:off x="2761" y="3045"/>
              <a:ext cx="54" cy="18"/>
            </a:xfrm>
            <a:custGeom>
              <a:avLst/>
              <a:gdLst/>
              <a:ahLst/>
              <a:cxnLst>
                <a:cxn ang="0">
                  <a:pos x="0" y="0"/>
                </a:cxn>
                <a:cxn ang="0">
                  <a:pos x="24" y="6"/>
                </a:cxn>
                <a:cxn ang="0">
                  <a:pos x="54" y="18"/>
                </a:cxn>
              </a:cxnLst>
              <a:rect l="0" t="0" r="r" b="b"/>
              <a:pathLst>
                <a:path w="54" h="18">
                  <a:moveTo>
                    <a:pt x="0" y="0"/>
                  </a:moveTo>
                  <a:lnTo>
                    <a:pt x="24" y="6"/>
                  </a:lnTo>
                  <a:lnTo>
                    <a:pt x="54" y="18"/>
                  </a:lnTo>
                </a:path>
              </a:pathLst>
            </a:custGeom>
            <a:noFill/>
            <a:ln w="38100" cmpd="sng">
              <a:solidFill>
                <a:srgbClr val="99CCFF"/>
              </a:solidFill>
              <a:prstDash val="solid"/>
              <a:round/>
              <a:headEnd/>
              <a:tailEnd/>
            </a:ln>
            <a:effectLst/>
          </p:spPr>
          <p:txBody>
            <a:bodyPr/>
            <a:lstStyle/>
            <a:p>
              <a:endParaRPr lang="en-US"/>
            </a:p>
          </p:txBody>
        </p:sp>
        <p:sp>
          <p:nvSpPr>
            <p:cNvPr id="297749" name="Line 789"/>
            <p:cNvSpPr>
              <a:spLocks noChangeShapeType="1"/>
            </p:cNvSpPr>
            <p:nvPr/>
          </p:nvSpPr>
          <p:spPr bwMode="auto">
            <a:xfrm>
              <a:off x="2815" y="3063"/>
              <a:ext cx="54" cy="12"/>
            </a:xfrm>
            <a:prstGeom prst="line">
              <a:avLst/>
            </a:prstGeom>
            <a:noFill/>
            <a:ln w="38100">
              <a:solidFill>
                <a:srgbClr val="99CCFF"/>
              </a:solidFill>
              <a:round/>
              <a:headEnd/>
              <a:tailEnd/>
            </a:ln>
            <a:effectLst/>
          </p:spPr>
          <p:txBody>
            <a:bodyPr/>
            <a:lstStyle/>
            <a:p>
              <a:endParaRPr lang="en-US"/>
            </a:p>
          </p:txBody>
        </p:sp>
        <p:sp>
          <p:nvSpPr>
            <p:cNvPr id="297750" name="Line 790"/>
            <p:cNvSpPr>
              <a:spLocks noChangeShapeType="1"/>
            </p:cNvSpPr>
            <p:nvPr/>
          </p:nvSpPr>
          <p:spPr bwMode="auto">
            <a:xfrm>
              <a:off x="2869" y="3075"/>
              <a:ext cx="55" cy="6"/>
            </a:xfrm>
            <a:prstGeom prst="line">
              <a:avLst/>
            </a:prstGeom>
            <a:noFill/>
            <a:ln w="38100">
              <a:solidFill>
                <a:srgbClr val="99CCFF"/>
              </a:solidFill>
              <a:round/>
              <a:headEnd/>
              <a:tailEnd/>
            </a:ln>
            <a:effectLst/>
          </p:spPr>
          <p:txBody>
            <a:bodyPr/>
            <a:lstStyle/>
            <a:p>
              <a:endParaRPr lang="en-US"/>
            </a:p>
          </p:txBody>
        </p:sp>
        <p:sp>
          <p:nvSpPr>
            <p:cNvPr id="297751" name="Line 791"/>
            <p:cNvSpPr>
              <a:spLocks noChangeShapeType="1"/>
            </p:cNvSpPr>
            <p:nvPr/>
          </p:nvSpPr>
          <p:spPr bwMode="auto">
            <a:xfrm>
              <a:off x="2924" y="3081"/>
              <a:ext cx="48" cy="12"/>
            </a:xfrm>
            <a:prstGeom prst="line">
              <a:avLst/>
            </a:prstGeom>
            <a:noFill/>
            <a:ln w="38100">
              <a:solidFill>
                <a:srgbClr val="99CCFF"/>
              </a:solidFill>
              <a:round/>
              <a:headEnd/>
              <a:tailEnd/>
            </a:ln>
            <a:effectLst/>
          </p:spPr>
          <p:txBody>
            <a:bodyPr/>
            <a:lstStyle/>
            <a:p>
              <a:endParaRPr lang="en-US"/>
            </a:p>
          </p:txBody>
        </p:sp>
        <p:sp>
          <p:nvSpPr>
            <p:cNvPr id="297752" name="Line 792"/>
            <p:cNvSpPr>
              <a:spLocks noChangeShapeType="1"/>
            </p:cNvSpPr>
            <p:nvPr/>
          </p:nvSpPr>
          <p:spPr bwMode="auto">
            <a:xfrm>
              <a:off x="2972" y="3093"/>
              <a:ext cx="54" cy="6"/>
            </a:xfrm>
            <a:prstGeom prst="line">
              <a:avLst/>
            </a:prstGeom>
            <a:noFill/>
            <a:ln w="38100">
              <a:solidFill>
                <a:srgbClr val="99CCFF"/>
              </a:solidFill>
              <a:round/>
              <a:headEnd/>
              <a:tailEnd/>
            </a:ln>
            <a:effectLst/>
          </p:spPr>
          <p:txBody>
            <a:bodyPr/>
            <a:lstStyle/>
            <a:p>
              <a:endParaRPr lang="en-US"/>
            </a:p>
          </p:txBody>
        </p:sp>
        <p:sp>
          <p:nvSpPr>
            <p:cNvPr id="297753" name="Line 793"/>
            <p:cNvSpPr>
              <a:spLocks noChangeShapeType="1"/>
            </p:cNvSpPr>
            <p:nvPr/>
          </p:nvSpPr>
          <p:spPr bwMode="auto">
            <a:xfrm>
              <a:off x="3026" y="3099"/>
              <a:ext cx="54" cy="6"/>
            </a:xfrm>
            <a:prstGeom prst="line">
              <a:avLst/>
            </a:prstGeom>
            <a:noFill/>
            <a:ln w="38100">
              <a:solidFill>
                <a:srgbClr val="99CCFF"/>
              </a:solidFill>
              <a:round/>
              <a:headEnd/>
              <a:tailEnd/>
            </a:ln>
            <a:effectLst/>
          </p:spPr>
          <p:txBody>
            <a:bodyPr/>
            <a:lstStyle/>
            <a:p>
              <a:endParaRPr lang="en-US"/>
            </a:p>
          </p:txBody>
        </p:sp>
        <p:sp>
          <p:nvSpPr>
            <p:cNvPr id="297754" name="Line 794"/>
            <p:cNvSpPr>
              <a:spLocks noChangeShapeType="1"/>
            </p:cNvSpPr>
            <p:nvPr/>
          </p:nvSpPr>
          <p:spPr bwMode="auto">
            <a:xfrm>
              <a:off x="3080" y="3105"/>
              <a:ext cx="54" cy="6"/>
            </a:xfrm>
            <a:prstGeom prst="line">
              <a:avLst/>
            </a:prstGeom>
            <a:noFill/>
            <a:ln w="38100">
              <a:solidFill>
                <a:srgbClr val="99CCFF"/>
              </a:solidFill>
              <a:round/>
              <a:headEnd/>
              <a:tailEnd/>
            </a:ln>
            <a:effectLst/>
          </p:spPr>
          <p:txBody>
            <a:bodyPr/>
            <a:lstStyle/>
            <a:p>
              <a:endParaRPr lang="en-US"/>
            </a:p>
          </p:txBody>
        </p:sp>
        <p:sp>
          <p:nvSpPr>
            <p:cNvPr id="297755" name="Line 795"/>
            <p:cNvSpPr>
              <a:spLocks noChangeShapeType="1"/>
            </p:cNvSpPr>
            <p:nvPr/>
          </p:nvSpPr>
          <p:spPr bwMode="auto">
            <a:xfrm>
              <a:off x="3134" y="3111"/>
              <a:ext cx="54" cy="6"/>
            </a:xfrm>
            <a:prstGeom prst="line">
              <a:avLst/>
            </a:prstGeom>
            <a:noFill/>
            <a:ln w="38100">
              <a:solidFill>
                <a:srgbClr val="99CCFF"/>
              </a:solidFill>
              <a:round/>
              <a:headEnd/>
              <a:tailEnd/>
            </a:ln>
            <a:effectLst/>
          </p:spPr>
          <p:txBody>
            <a:bodyPr/>
            <a:lstStyle/>
            <a:p>
              <a:endParaRPr lang="en-US"/>
            </a:p>
          </p:txBody>
        </p:sp>
        <p:sp>
          <p:nvSpPr>
            <p:cNvPr id="297756" name="Line 796"/>
            <p:cNvSpPr>
              <a:spLocks noChangeShapeType="1"/>
            </p:cNvSpPr>
            <p:nvPr/>
          </p:nvSpPr>
          <p:spPr bwMode="auto">
            <a:xfrm>
              <a:off x="3188" y="3117"/>
              <a:ext cx="54" cy="6"/>
            </a:xfrm>
            <a:prstGeom prst="line">
              <a:avLst/>
            </a:prstGeom>
            <a:noFill/>
            <a:ln w="38100">
              <a:solidFill>
                <a:srgbClr val="99CCFF"/>
              </a:solidFill>
              <a:round/>
              <a:headEnd/>
              <a:tailEnd/>
            </a:ln>
            <a:effectLst/>
          </p:spPr>
          <p:txBody>
            <a:bodyPr/>
            <a:lstStyle/>
            <a:p>
              <a:endParaRPr lang="en-US"/>
            </a:p>
          </p:txBody>
        </p:sp>
        <p:sp>
          <p:nvSpPr>
            <p:cNvPr id="297757" name="Line 797"/>
            <p:cNvSpPr>
              <a:spLocks noChangeShapeType="1"/>
            </p:cNvSpPr>
            <p:nvPr/>
          </p:nvSpPr>
          <p:spPr bwMode="auto">
            <a:xfrm>
              <a:off x="3242" y="3123"/>
              <a:ext cx="48" cy="6"/>
            </a:xfrm>
            <a:prstGeom prst="line">
              <a:avLst/>
            </a:prstGeom>
            <a:noFill/>
            <a:ln w="38100">
              <a:solidFill>
                <a:srgbClr val="99CCFF"/>
              </a:solidFill>
              <a:round/>
              <a:headEnd/>
              <a:tailEnd/>
            </a:ln>
            <a:effectLst/>
          </p:spPr>
          <p:txBody>
            <a:bodyPr/>
            <a:lstStyle/>
            <a:p>
              <a:endParaRPr lang="en-US"/>
            </a:p>
          </p:txBody>
        </p:sp>
        <p:sp>
          <p:nvSpPr>
            <p:cNvPr id="297758" name="Line 798"/>
            <p:cNvSpPr>
              <a:spLocks noChangeShapeType="1"/>
            </p:cNvSpPr>
            <p:nvPr/>
          </p:nvSpPr>
          <p:spPr bwMode="auto">
            <a:xfrm>
              <a:off x="3290" y="3129"/>
              <a:ext cx="54" cy="1"/>
            </a:xfrm>
            <a:prstGeom prst="line">
              <a:avLst/>
            </a:prstGeom>
            <a:noFill/>
            <a:ln w="38100">
              <a:solidFill>
                <a:srgbClr val="99CCFF"/>
              </a:solidFill>
              <a:round/>
              <a:headEnd/>
              <a:tailEnd/>
            </a:ln>
            <a:effectLst/>
          </p:spPr>
          <p:txBody>
            <a:bodyPr/>
            <a:lstStyle/>
            <a:p>
              <a:endParaRPr lang="en-US"/>
            </a:p>
          </p:txBody>
        </p:sp>
        <p:sp>
          <p:nvSpPr>
            <p:cNvPr id="297759" name="Freeform 799"/>
            <p:cNvSpPr>
              <a:spLocks/>
            </p:cNvSpPr>
            <p:nvPr/>
          </p:nvSpPr>
          <p:spPr bwMode="auto">
            <a:xfrm>
              <a:off x="3344" y="312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0" name="Line 800"/>
            <p:cNvSpPr>
              <a:spLocks noChangeShapeType="1"/>
            </p:cNvSpPr>
            <p:nvPr/>
          </p:nvSpPr>
          <p:spPr bwMode="auto">
            <a:xfrm>
              <a:off x="3398" y="3135"/>
              <a:ext cx="54" cy="1"/>
            </a:xfrm>
            <a:prstGeom prst="line">
              <a:avLst/>
            </a:prstGeom>
            <a:noFill/>
            <a:ln w="38100">
              <a:solidFill>
                <a:srgbClr val="99CCFF"/>
              </a:solidFill>
              <a:round/>
              <a:headEnd/>
              <a:tailEnd/>
            </a:ln>
            <a:effectLst/>
          </p:spPr>
          <p:txBody>
            <a:bodyPr/>
            <a:lstStyle/>
            <a:p>
              <a:endParaRPr lang="en-US"/>
            </a:p>
          </p:txBody>
        </p:sp>
        <p:sp>
          <p:nvSpPr>
            <p:cNvPr id="297761" name="Freeform 801"/>
            <p:cNvSpPr>
              <a:spLocks/>
            </p:cNvSpPr>
            <p:nvPr/>
          </p:nvSpPr>
          <p:spPr bwMode="auto">
            <a:xfrm>
              <a:off x="3452" y="313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2" name="Line 802"/>
            <p:cNvSpPr>
              <a:spLocks noChangeShapeType="1"/>
            </p:cNvSpPr>
            <p:nvPr/>
          </p:nvSpPr>
          <p:spPr bwMode="auto">
            <a:xfrm>
              <a:off x="3506" y="3141"/>
              <a:ext cx="54" cy="1"/>
            </a:xfrm>
            <a:prstGeom prst="line">
              <a:avLst/>
            </a:prstGeom>
            <a:noFill/>
            <a:ln w="38100">
              <a:solidFill>
                <a:srgbClr val="99CCFF"/>
              </a:solidFill>
              <a:round/>
              <a:headEnd/>
              <a:tailEnd/>
            </a:ln>
            <a:effectLst/>
          </p:spPr>
          <p:txBody>
            <a:bodyPr/>
            <a:lstStyle/>
            <a:p>
              <a:endParaRPr lang="en-US"/>
            </a:p>
          </p:txBody>
        </p:sp>
        <p:sp>
          <p:nvSpPr>
            <p:cNvPr id="297763" name="Line 803"/>
            <p:cNvSpPr>
              <a:spLocks noChangeShapeType="1"/>
            </p:cNvSpPr>
            <p:nvPr/>
          </p:nvSpPr>
          <p:spPr bwMode="auto">
            <a:xfrm>
              <a:off x="3560" y="3141"/>
              <a:ext cx="54" cy="1"/>
            </a:xfrm>
            <a:prstGeom prst="line">
              <a:avLst/>
            </a:prstGeom>
            <a:noFill/>
            <a:ln w="38100">
              <a:solidFill>
                <a:srgbClr val="99CCFF"/>
              </a:solidFill>
              <a:round/>
              <a:headEnd/>
              <a:tailEnd/>
            </a:ln>
            <a:effectLst/>
          </p:spPr>
          <p:txBody>
            <a:bodyPr/>
            <a:lstStyle/>
            <a:p>
              <a:endParaRPr lang="en-US"/>
            </a:p>
          </p:txBody>
        </p:sp>
        <p:sp>
          <p:nvSpPr>
            <p:cNvPr id="297764" name="Line 804"/>
            <p:cNvSpPr>
              <a:spLocks noChangeShapeType="1"/>
            </p:cNvSpPr>
            <p:nvPr/>
          </p:nvSpPr>
          <p:spPr bwMode="auto">
            <a:xfrm>
              <a:off x="3614" y="3141"/>
              <a:ext cx="48" cy="1"/>
            </a:xfrm>
            <a:prstGeom prst="line">
              <a:avLst/>
            </a:prstGeom>
            <a:noFill/>
            <a:ln w="38100">
              <a:solidFill>
                <a:srgbClr val="99CCFF"/>
              </a:solidFill>
              <a:round/>
              <a:headEnd/>
              <a:tailEnd/>
            </a:ln>
            <a:effectLst/>
          </p:spPr>
          <p:txBody>
            <a:bodyPr/>
            <a:lstStyle/>
            <a:p>
              <a:endParaRPr lang="en-US"/>
            </a:p>
          </p:txBody>
        </p:sp>
        <p:sp>
          <p:nvSpPr>
            <p:cNvPr id="297765" name="Freeform 805"/>
            <p:cNvSpPr>
              <a:spLocks/>
            </p:cNvSpPr>
            <p:nvPr/>
          </p:nvSpPr>
          <p:spPr bwMode="auto">
            <a:xfrm>
              <a:off x="3662" y="314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99CCFF"/>
              </a:solidFill>
              <a:prstDash val="solid"/>
              <a:round/>
              <a:headEnd/>
              <a:tailEnd/>
            </a:ln>
            <a:effectLst/>
          </p:spPr>
          <p:txBody>
            <a:bodyPr/>
            <a:lstStyle/>
            <a:p>
              <a:endParaRPr lang="en-US"/>
            </a:p>
          </p:txBody>
        </p:sp>
        <p:sp>
          <p:nvSpPr>
            <p:cNvPr id="297766" name="Line 806"/>
            <p:cNvSpPr>
              <a:spLocks noChangeShapeType="1"/>
            </p:cNvSpPr>
            <p:nvPr/>
          </p:nvSpPr>
          <p:spPr bwMode="auto">
            <a:xfrm>
              <a:off x="3716" y="3147"/>
              <a:ext cx="54" cy="1"/>
            </a:xfrm>
            <a:prstGeom prst="line">
              <a:avLst/>
            </a:prstGeom>
            <a:noFill/>
            <a:ln w="38100">
              <a:solidFill>
                <a:srgbClr val="99CCFF"/>
              </a:solidFill>
              <a:round/>
              <a:headEnd/>
              <a:tailEnd/>
            </a:ln>
            <a:effectLst/>
          </p:spPr>
          <p:txBody>
            <a:bodyPr/>
            <a:lstStyle/>
            <a:p>
              <a:endParaRPr lang="en-US"/>
            </a:p>
          </p:txBody>
        </p:sp>
        <p:sp>
          <p:nvSpPr>
            <p:cNvPr id="297767" name="Line 807"/>
            <p:cNvSpPr>
              <a:spLocks noChangeShapeType="1"/>
            </p:cNvSpPr>
            <p:nvPr/>
          </p:nvSpPr>
          <p:spPr bwMode="auto">
            <a:xfrm>
              <a:off x="3770" y="3147"/>
              <a:ext cx="54" cy="1"/>
            </a:xfrm>
            <a:prstGeom prst="line">
              <a:avLst/>
            </a:prstGeom>
            <a:noFill/>
            <a:ln w="38100">
              <a:solidFill>
                <a:srgbClr val="99CCFF"/>
              </a:solidFill>
              <a:round/>
              <a:headEnd/>
              <a:tailEnd/>
            </a:ln>
            <a:effectLst/>
          </p:spPr>
          <p:txBody>
            <a:bodyPr/>
            <a:lstStyle/>
            <a:p>
              <a:endParaRPr lang="en-US"/>
            </a:p>
          </p:txBody>
        </p:sp>
        <p:sp>
          <p:nvSpPr>
            <p:cNvPr id="297768" name="Line 808"/>
            <p:cNvSpPr>
              <a:spLocks noChangeShapeType="1"/>
            </p:cNvSpPr>
            <p:nvPr/>
          </p:nvSpPr>
          <p:spPr bwMode="auto">
            <a:xfrm>
              <a:off x="3824" y="3147"/>
              <a:ext cx="54" cy="1"/>
            </a:xfrm>
            <a:prstGeom prst="line">
              <a:avLst/>
            </a:prstGeom>
            <a:noFill/>
            <a:ln w="38100">
              <a:solidFill>
                <a:srgbClr val="99CCFF"/>
              </a:solidFill>
              <a:round/>
              <a:headEnd/>
              <a:tailEnd/>
            </a:ln>
            <a:effectLst/>
          </p:spPr>
          <p:txBody>
            <a:bodyPr/>
            <a:lstStyle/>
            <a:p>
              <a:endParaRPr lang="en-US"/>
            </a:p>
          </p:txBody>
        </p:sp>
        <p:sp>
          <p:nvSpPr>
            <p:cNvPr id="297769" name="Line 809"/>
            <p:cNvSpPr>
              <a:spLocks noChangeShapeType="1"/>
            </p:cNvSpPr>
            <p:nvPr/>
          </p:nvSpPr>
          <p:spPr bwMode="auto">
            <a:xfrm>
              <a:off x="3878" y="3147"/>
              <a:ext cx="54" cy="1"/>
            </a:xfrm>
            <a:prstGeom prst="line">
              <a:avLst/>
            </a:prstGeom>
            <a:noFill/>
            <a:ln w="38100">
              <a:solidFill>
                <a:srgbClr val="99CCFF"/>
              </a:solidFill>
              <a:round/>
              <a:headEnd/>
              <a:tailEnd/>
            </a:ln>
            <a:effectLst/>
          </p:spPr>
          <p:txBody>
            <a:bodyPr/>
            <a:lstStyle/>
            <a:p>
              <a:endParaRPr lang="en-US"/>
            </a:p>
          </p:txBody>
        </p:sp>
        <p:sp>
          <p:nvSpPr>
            <p:cNvPr id="297770" name="Line 810"/>
            <p:cNvSpPr>
              <a:spLocks noChangeShapeType="1"/>
            </p:cNvSpPr>
            <p:nvPr/>
          </p:nvSpPr>
          <p:spPr bwMode="auto">
            <a:xfrm>
              <a:off x="3932" y="3147"/>
              <a:ext cx="54" cy="1"/>
            </a:xfrm>
            <a:prstGeom prst="line">
              <a:avLst/>
            </a:prstGeom>
            <a:noFill/>
            <a:ln w="38100">
              <a:solidFill>
                <a:srgbClr val="99CCFF"/>
              </a:solidFill>
              <a:round/>
              <a:headEnd/>
              <a:tailEnd/>
            </a:ln>
            <a:effectLst/>
          </p:spPr>
          <p:txBody>
            <a:bodyPr/>
            <a:lstStyle/>
            <a:p>
              <a:endParaRPr lang="en-US"/>
            </a:p>
          </p:txBody>
        </p:sp>
        <p:sp>
          <p:nvSpPr>
            <p:cNvPr id="297771" name="Line 811"/>
            <p:cNvSpPr>
              <a:spLocks noChangeShapeType="1"/>
            </p:cNvSpPr>
            <p:nvPr/>
          </p:nvSpPr>
          <p:spPr bwMode="auto">
            <a:xfrm>
              <a:off x="3986" y="3147"/>
              <a:ext cx="48" cy="1"/>
            </a:xfrm>
            <a:prstGeom prst="line">
              <a:avLst/>
            </a:prstGeom>
            <a:noFill/>
            <a:ln w="38100">
              <a:solidFill>
                <a:srgbClr val="99CCFF"/>
              </a:solidFill>
              <a:round/>
              <a:headEnd/>
              <a:tailEnd/>
            </a:ln>
            <a:effectLst/>
          </p:spPr>
          <p:txBody>
            <a:bodyPr/>
            <a:lstStyle/>
            <a:p>
              <a:endParaRPr lang="en-US"/>
            </a:p>
          </p:txBody>
        </p:sp>
        <p:sp>
          <p:nvSpPr>
            <p:cNvPr id="297772" name="Line 812"/>
            <p:cNvSpPr>
              <a:spLocks noChangeShapeType="1"/>
            </p:cNvSpPr>
            <p:nvPr/>
          </p:nvSpPr>
          <p:spPr bwMode="auto">
            <a:xfrm>
              <a:off x="4034" y="3147"/>
              <a:ext cx="54" cy="1"/>
            </a:xfrm>
            <a:prstGeom prst="line">
              <a:avLst/>
            </a:prstGeom>
            <a:noFill/>
            <a:ln w="38100">
              <a:solidFill>
                <a:srgbClr val="99CCFF"/>
              </a:solidFill>
              <a:round/>
              <a:headEnd/>
              <a:tailEnd/>
            </a:ln>
            <a:effectLst/>
          </p:spPr>
          <p:txBody>
            <a:bodyPr/>
            <a:lstStyle/>
            <a:p>
              <a:endParaRPr lang="en-US"/>
            </a:p>
          </p:txBody>
        </p:sp>
        <p:sp>
          <p:nvSpPr>
            <p:cNvPr id="297773" name="Line 813"/>
            <p:cNvSpPr>
              <a:spLocks noChangeShapeType="1"/>
            </p:cNvSpPr>
            <p:nvPr/>
          </p:nvSpPr>
          <p:spPr bwMode="auto">
            <a:xfrm>
              <a:off x="4088" y="3147"/>
              <a:ext cx="54" cy="1"/>
            </a:xfrm>
            <a:prstGeom prst="line">
              <a:avLst/>
            </a:prstGeom>
            <a:noFill/>
            <a:ln w="38100">
              <a:solidFill>
                <a:srgbClr val="99CCFF"/>
              </a:solidFill>
              <a:round/>
              <a:headEnd/>
              <a:tailEnd/>
            </a:ln>
            <a:effectLst/>
          </p:spPr>
          <p:txBody>
            <a:bodyPr/>
            <a:lstStyle/>
            <a:p>
              <a:endParaRPr lang="en-US"/>
            </a:p>
          </p:txBody>
        </p:sp>
        <p:sp>
          <p:nvSpPr>
            <p:cNvPr id="297774" name="Line 814"/>
            <p:cNvSpPr>
              <a:spLocks noChangeShapeType="1"/>
            </p:cNvSpPr>
            <p:nvPr/>
          </p:nvSpPr>
          <p:spPr bwMode="auto">
            <a:xfrm>
              <a:off x="4142" y="3147"/>
              <a:ext cx="54" cy="1"/>
            </a:xfrm>
            <a:prstGeom prst="line">
              <a:avLst/>
            </a:prstGeom>
            <a:noFill/>
            <a:ln w="38100">
              <a:solidFill>
                <a:srgbClr val="99CCFF"/>
              </a:solidFill>
              <a:round/>
              <a:headEnd/>
              <a:tailEnd/>
            </a:ln>
            <a:effectLst/>
          </p:spPr>
          <p:txBody>
            <a:bodyPr/>
            <a:lstStyle/>
            <a:p>
              <a:endParaRPr lang="en-US"/>
            </a:p>
          </p:txBody>
        </p:sp>
        <p:sp>
          <p:nvSpPr>
            <p:cNvPr id="297775" name="Line 815"/>
            <p:cNvSpPr>
              <a:spLocks noChangeShapeType="1"/>
            </p:cNvSpPr>
            <p:nvPr/>
          </p:nvSpPr>
          <p:spPr bwMode="auto">
            <a:xfrm>
              <a:off x="4196" y="3147"/>
              <a:ext cx="54" cy="1"/>
            </a:xfrm>
            <a:prstGeom prst="line">
              <a:avLst/>
            </a:prstGeom>
            <a:noFill/>
            <a:ln w="38100">
              <a:solidFill>
                <a:srgbClr val="99CCFF"/>
              </a:solidFill>
              <a:round/>
              <a:headEnd/>
              <a:tailEnd/>
            </a:ln>
            <a:effectLst/>
          </p:spPr>
          <p:txBody>
            <a:bodyPr/>
            <a:lstStyle/>
            <a:p>
              <a:endParaRPr lang="en-US"/>
            </a:p>
          </p:txBody>
        </p:sp>
        <p:sp>
          <p:nvSpPr>
            <p:cNvPr id="297776" name="Line 816"/>
            <p:cNvSpPr>
              <a:spLocks noChangeShapeType="1"/>
            </p:cNvSpPr>
            <p:nvPr/>
          </p:nvSpPr>
          <p:spPr bwMode="auto">
            <a:xfrm>
              <a:off x="4250" y="3147"/>
              <a:ext cx="54" cy="1"/>
            </a:xfrm>
            <a:prstGeom prst="line">
              <a:avLst/>
            </a:prstGeom>
            <a:noFill/>
            <a:ln w="38100">
              <a:solidFill>
                <a:srgbClr val="99CCFF"/>
              </a:solidFill>
              <a:round/>
              <a:headEnd/>
              <a:tailEnd/>
            </a:ln>
            <a:effectLst/>
          </p:spPr>
          <p:txBody>
            <a:bodyPr/>
            <a:lstStyle/>
            <a:p>
              <a:endParaRPr lang="en-US"/>
            </a:p>
          </p:txBody>
        </p:sp>
        <p:sp>
          <p:nvSpPr>
            <p:cNvPr id="297777" name="Line 817"/>
            <p:cNvSpPr>
              <a:spLocks noChangeShapeType="1"/>
            </p:cNvSpPr>
            <p:nvPr/>
          </p:nvSpPr>
          <p:spPr bwMode="auto">
            <a:xfrm>
              <a:off x="4304" y="3147"/>
              <a:ext cx="54" cy="1"/>
            </a:xfrm>
            <a:prstGeom prst="line">
              <a:avLst/>
            </a:prstGeom>
            <a:noFill/>
            <a:ln w="38100">
              <a:solidFill>
                <a:srgbClr val="99CCFF"/>
              </a:solidFill>
              <a:round/>
              <a:headEnd/>
              <a:tailEnd/>
            </a:ln>
            <a:effectLst/>
          </p:spPr>
          <p:txBody>
            <a:bodyPr/>
            <a:lstStyle/>
            <a:p>
              <a:endParaRPr lang="en-US"/>
            </a:p>
          </p:txBody>
        </p:sp>
        <p:sp>
          <p:nvSpPr>
            <p:cNvPr id="297778" name="Line 818"/>
            <p:cNvSpPr>
              <a:spLocks noChangeShapeType="1"/>
            </p:cNvSpPr>
            <p:nvPr/>
          </p:nvSpPr>
          <p:spPr bwMode="auto">
            <a:xfrm>
              <a:off x="4358" y="3147"/>
              <a:ext cx="48" cy="1"/>
            </a:xfrm>
            <a:prstGeom prst="line">
              <a:avLst/>
            </a:prstGeom>
            <a:noFill/>
            <a:ln w="38100">
              <a:solidFill>
                <a:srgbClr val="99CCFF"/>
              </a:solidFill>
              <a:round/>
              <a:headEnd/>
              <a:tailEnd/>
            </a:ln>
            <a:effectLst/>
          </p:spPr>
          <p:txBody>
            <a:bodyPr/>
            <a:lstStyle/>
            <a:p>
              <a:endParaRPr lang="en-US"/>
            </a:p>
          </p:txBody>
        </p:sp>
        <p:sp>
          <p:nvSpPr>
            <p:cNvPr id="297779" name="Line 819"/>
            <p:cNvSpPr>
              <a:spLocks noChangeShapeType="1"/>
            </p:cNvSpPr>
            <p:nvPr/>
          </p:nvSpPr>
          <p:spPr bwMode="auto">
            <a:xfrm>
              <a:off x="4406" y="3147"/>
              <a:ext cx="54" cy="1"/>
            </a:xfrm>
            <a:prstGeom prst="line">
              <a:avLst/>
            </a:prstGeom>
            <a:noFill/>
            <a:ln w="38100">
              <a:solidFill>
                <a:srgbClr val="99CCFF"/>
              </a:solidFill>
              <a:round/>
              <a:headEnd/>
              <a:tailEnd/>
            </a:ln>
            <a:effectLst/>
          </p:spPr>
          <p:txBody>
            <a:bodyPr/>
            <a:lstStyle/>
            <a:p>
              <a:endParaRPr lang="en-US"/>
            </a:p>
          </p:txBody>
        </p:sp>
        <p:sp>
          <p:nvSpPr>
            <p:cNvPr id="297780" name="Line 820"/>
            <p:cNvSpPr>
              <a:spLocks noChangeShapeType="1"/>
            </p:cNvSpPr>
            <p:nvPr/>
          </p:nvSpPr>
          <p:spPr bwMode="auto">
            <a:xfrm>
              <a:off x="4460" y="3147"/>
              <a:ext cx="54" cy="1"/>
            </a:xfrm>
            <a:prstGeom prst="line">
              <a:avLst/>
            </a:prstGeom>
            <a:noFill/>
            <a:ln w="38100">
              <a:solidFill>
                <a:srgbClr val="99CCFF"/>
              </a:solidFill>
              <a:round/>
              <a:headEnd/>
              <a:tailEnd/>
            </a:ln>
            <a:effectLst/>
          </p:spPr>
          <p:txBody>
            <a:bodyPr/>
            <a:lstStyle/>
            <a:p>
              <a:endParaRPr lang="en-US"/>
            </a:p>
          </p:txBody>
        </p:sp>
        <p:sp>
          <p:nvSpPr>
            <p:cNvPr id="297781" name="Line 821"/>
            <p:cNvSpPr>
              <a:spLocks noChangeShapeType="1"/>
            </p:cNvSpPr>
            <p:nvPr/>
          </p:nvSpPr>
          <p:spPr bwMode="auto">
            <a:xfrm>
              <a:off x="4514" y="3147"/>
              <a:ext cx="54" cy="1"/>
            </a:xfrm>
            <a:prstGeom prst="line">
              <a:avLst/>
            </a:prstGeom>
            <a:noFill/>
            <a:ln w="38100">
              <a:solidFill>
                <a:srgbClr val="99CCFF"/>
              </a:solidFill>
              <a:round/>
              <a:headEnd/>
              <a:tailEnd/>
            </a:ln>
            <a:effectLst/>
          </p:spPr>
          <p:txBody>
            <a:bodyPr/>
            <a:lstStyle/>
            <a:p>
              <a:endParaRPr lang="en-US"/>
            </a:p>
          </p:txBody>
        </p:sp>
        <p:sp>
          <p:nvSpPr>
            <p:cNvPr id="297782" name="Line 822"/>
            <p:cNvSpPr>
              <a:spLocks noChangeShapeType="1"/>
            </p:cNvSpPr>
            <p:nvPr/>
          </p:nvSpPr>
          <p:spPr bwMode="auto">
            <a:xfrm>
              <a:off x="4568" y="3147"/>
              <a:ext cx="54" cy="6"/>
            </a:xfrm>
            <a:prstGeom prst="line">
              <a:avLst/>
            </a:prstGeom>
            <a:noFill/>
            <a:ln w="38100">
              <a:solidFill>
                <a:srgbClr val="99CCFF"/>
              </a:solidFill>
              <a:round/>
              <a:headEnd/>
              <a:tailEnd/>
            </a:ln>
            <a:effectLst/>
          </p:spPr>
          <p:txBody>
            <a:bodyPr/>
            <a:lstStyle/>
            <a:p>
              <a:endParaRPr lang="en-US"/>
            </a:p>
          </p:txBody>
        </p:sp>
        <p:sp>
          <p:nvSpPr>
            <p:cNvPr id="297783" name="Line 823"/>
            <p:cNvSpPr>
              <a:spLocks noChangeShapeType="1"/>
            </p:cNvSpPr>
            <p:nvPr/>
          </p:nvSpPr>
          <p:spPr bwMode="auto">
            <a:xfrm>
              <a:off x="1537" y="2144"/>
              <a:ext cx="54" cy="66"/>
            </a:xfrm>
            <a:prstGeom prst="line">
              <a:avLst/>
            </a:prstGeom>
            <a:noFill/>
            <a:ln w="38100">
              <a:solidFill>
                <a:srgbClr val="FF99CC"/>
              </a:solidFill>
              <a:round/>
              <a:headEnd/>
              <a:tailEnd/>
            </a:ln>
            <a:effectLst/>
          </p:spPr>
          <p:txBody>
            <a:bodyPr/>
            <a:lstStyle/>
            <a:p>
              <a:endParaRPr lang="en-US"/>
            </a:p>
          </p:txBody>
        </p:sp>
        <p:sp>
          <p:nvSpPr>
            <p:cNvPr id="297784" name="Line 824"/>
            <p:cNvSpPr>
              <a:spLocks noChangeShapeType="1"/>
            </p:cNvSpPr>
            <p:nvPr/>
          </p:nvSpPr>
          <p:spPr bwMode="auto">
            <a:xfrm>
              <a:off x="1591" y="2210"/>
              <a:ext cx="54" cy="60"/>
            </a:xfrm>
            <a:prstGeom prst="line">
              <a:avLst/>
            </a:prstGeom>
            <a:noFill/>
            <a:ln w="38100">
              <a:solidFill>
                <a:srgbClr val="FF99CC"/>
              </a:solidFill>
              <a:round/>
              <a:headEnd/>
              <a:tailEnd/>
            </a:ln>
            <a:effectLst/>
          </p:spPr>
          <p:txBody>
            <a:bodyPr/>
            <a:lstStyle/>
            <a:p>
              <a:endParaRPr lang="en-US"/>
            </a:p>
          </p:txBody>
        </p:sp>
        <p:sp>
          <p:nvSpPr>
            <p:cNvPr id="297785" name="Line 825"/>
            <p:cNvSpPr>
              <a:spLocks noChangeShapeType="1"/>
            </p:cNvSpPr>
            <p:nvPr/>
          </p:nvSpPr>
          <p:spPr bwMode="auto">
            <a:xfrm>
              <a:off x="1645" y="2270"/>
              <a:ext cx="54" cy="66"/>
            </a:xfrm>
            <a:prstGeom prst="line">
              <a:avLst/>
            </a:prstGeom>
            <a:noFill/>
            <a:ln w="38100">
              <a:solidFill>
                <a:srgbClr val="FF99CC"/>
              </a:solidFill>
              <a:round/>
              <a:headEnd/>
              <a:tailEnd/>
            </a:ln>
            <a:effectLst/>
          </p:spPr>
          <p:txBody>
            <a:bodyPr/>
            <a:lstStyle/>
            <a:p>
              <a:endParaRPr lang="en-US"/>
            </a:p>
          </p:txBody>
        </p:sp>
        <p:sp>
          <p:nvSpPr>
            <p:cNvPr id="297786" name="Line 826"/>
            <p:cNvSpPr>
              <a:spLocks noChangeShapeType="1"/>
            </p:cNvSpPr>
            <p:nvPr/>
          </p:nvSpPr>
          <p:spPr bwMode="auto">
            <a:xfrm>
              <a:off x="1699" y="2336"/>
              <a:ext cx="54" cy="60"/>
            </a:xfrm>
            <a:prstGeom prst="line">
              <a:avLst/>
            </a:prstGeom>
            <a:noFill/>
            <a:ln w="38100">
              <a:solidFill>
                <a:srgbClr val="FF99CC"/>
              </a:solidFill>
              <a:round/>
              <a:headEnd/>
              <a:tailEnd/>
            </a:ln>
            <a:effectLst/>
          </p:spPr>
          <p:txBody>
            <a:bodyPr/>
            <a:lstStyle/>
            <a:p>
              <a:endParaRPr lang="en-US"/>
            </a:p>
          </p:txBody>
        </p:sp>
        <p:sp>
          <p:nvSpPr>
            <p:cNvPr id="297787" name="Line 827"/>
            <p:cNvSpPr>
              <a:spLocks noChangeShapeType="1"/>
            </p:cNvSpPr>
            <p:nvPr/>
          </p:nvSpPr>
          <p:spPr bwMode="auto">
            <a:xfrm>
              <a:off x="1753" y="2396"/>
              <a:ext cx="54" cy="54"/>
            </a:xfrm>
            <a:prstGeom prst="line">
              <a:avLst/>
            </a:prstGeom>
            <a:noFill/>
            <a:ln w="38100">
              <a:solidFill>
                <a:srgbClr val="FF99CC"/>
              </a:solidFill>
              <a:round/>
              <a:headEnd/>
              <a:tailEnd/>
            </a:ln>
            <a:effectLst/>
          </p:spPr>
          <p:txBody>
            <a:bodyPr/>
            <a:lstStyle/>
            <a:p>
              <a:endParaRPr lang="en-US"/>
            </a:p>
          </p:txBody>
        </p:sp>
        <p:sp>
          <p:nvSpPr>
            <p:cNvPr id="297788" name="Freeform 828"/>
            <p:cNvSpPr>
              <a:spLocks/>
            </p:cNvSpPr>
            <p:nvPr/>
          </p:nvSpPr>
          <p:spPr bwMode="auto">
            <a:xfrm>
              <a:off x="1807" y="2450"/>
              <a:ext cx="48" cy="60"/>
            </a:xfrm>
            <a:custGeom>
              <a:avLst/>
              <a:gdLst/>
              <a:ahLst/>
              <a:cxnLst>
                <a:cxn ang="0">
                  <a:pos x="0" y="0"/>
                </a:cxn>
                <a:cxn ang="0">
                  <a:pos x="24" y="30"/>
                </a:cxn>
                <a:cxn ang="0">
                  <a:pos x="48" y="60"/>
                </a:cxn>
              </a:cxnLst>
              <a:rect l="0" t="0" r="r" b="b"/>
              <a:pathLst>
                <a:path w="48" h="60">
                  <a:moveTo>
                    <a:pt x="0" y="0"/>
                  </a:moveTo>
                  <a:lnTo>
                    <a:pt x="24" y="30"/>
                  </a:lnTo>
                  <a:lnTo>
                    <a:pt x="48" y="60"/>
                  </a:lnTo>
                </a:path>
              </a:pathLst>
            </a:custGeom>
            <a:noFill/>
            <a:ln w="38100" cmpd="sng">
              <a:solidFill>
                <a:srgbClr val="FF99CC"/>
              </a:solidFill>
              <a:prstDash val="solid"/>
              <a:round/>
              <a:headEnd/>
              <a:tailEnd/>
            </a:ln>
            <a:effectLst/>
          </p:spPr>
          <p:txBody>
            <a:bodyPr/>
            <a:lstStyle/>
            <a:p>
              <a:endParaRPr lang="en-US"/>
            </a:p>
          </p:txBody>
        </p:sp>
        <p:sp>
          <p:nvSpPr>
            <p:cNvPr id="297789" name="Line 829"/>
            <p:cNvSpPr>
              <a:spLocks noChangeShapeType="1"/>
            </p:cNvSpPr>
            <p:nvPr/>
          </p:nvSpPr>
          <p:spPr bwMode="auto">
            <a:xfrm>
              <a:off x="1855" y="2510"/>
              <a:ext cx="54" cy="54"/>
            </a:xfrm>
            <a:prstGeom prst="line">
              <a:avLst/>
            </a:prstGeom>
            <a:noFill/>
            <a:ln w="38100">
              <a:solidFill>
                <a:srgbClr val="FF99CC"/>
              </a:solidFill>
              <a:round/>
              <a:headEnd/>
              <a:tailEnd/>
            </a:ln>
            <a:effectLst/>
          </p:spPr>
          <p:txBody>
            <a:bodyPr/>
            <a:lstStyle/>
            <a:p>
              <a:endParaRPr lang="en-US"/>
            </a:p>
          </p:txBody>
        </p:sp>
        <p:sp>
          <p:nvSpPr>
            <p:cNvPr id="297790" name="Line 830"/>
            <p:cNvSpPr>
              <a:spLocks noChangeShapeType="1"/>
            </p:cNvSpPr>
            <p:nvPr/>
          </p:nvSpPr>
          <p:spPr bwMode="auto">
            <a:xfrm>
              <a:off x="1909" y="2564"/>
              <a:ext cx="54" cy="48"/>
            </a:xfrm>
            <a:prstGeom prst="line">
              <a:avLst/>
            </a:prstGeom>
            <a:noFill/>
            <a:ln w="38100">
              <a:solidFill>
                <a:srgbClr val="FF99CC"/>
              </a:solidFill>
              <a:round/>
              <a:headEnd/>
              <a:tailEnd/>
            </a:ln>
            <a:effectLst/>
          </p:spPr>
          <p:txBody>
            <a:bodyPr/>
            <a:lstStyle/>
            <a:p>
              <a:endParaRPr lang="en-US"/>
            </a:p>
          </p:txBody>
        </p:sp>
        <p:sp>
          <p:nvSpPr>
            <p:cNvPr id="297791" name="Freeform 831"/>
            <p:cNvSpPr>
              <a:spLocks/>
            </p:cNvSpPr>
            <p:nvPr/>
          </p:nvSpPr>
          <p:spPr bwMode="auto">
            <a:xfrm>
              <a:off x="1963" y="2612"/>
              <a:ext cx="54" cy="54"/>
            </a:xfrm>
            <a:custGeom>
              <a:avLst/>
              <a:gdLst/>
              <a:ahLst/>
              <a:cxnLst>
                <a:cxn ang="0">
                  <a:pos x="0" y="0"/>
                </a:cxn>
                <a:cxn ang="0">
                  <a:pos x="24" y="24"/>
                </a:cxn>
                <a:cxn ang="0">
                  <a:pos x="54" y="54"/>
                </a:cxn>
              </a:cxnLst>
              <a:rect l="0" t="0" r="r" b="b"/>
              <a:pathLst>
                <a:path w="54" h="54">
                  <a:moveTo>
                    <a:pt x="0" y="0"/>
                  </a:moveTo>
                  <a:lnTo>
                    <a:pt x="24" y="24"/>
                  </a:lnTo>
                  <a:lnTo>
                    <a:pt x="54" y="54"/>
                  </a:lnTo>
                </a:path>
              </a:pathLst>
            </a:custGeom>
            <a:noFill/>
            <a:ln w="38100" cmpd="sng">
              <a:solidFill>
                <a:srgbClr val="FF99CC"/>
              </a:solidFill>
              <a:prstDash val="solid"/>
              <a:round/>
              <a:headEnd/>
              <a:tailEnd/>
            </a:ln>
            <a:effectLst/>
          </p:spPr>
          <p:txBody>
            <a:bodyPr/>
            <a:lstStyle/>
            <a:p>
              <a:endParaRPr lang="en-US"/>
            </a:p>
          </p:txBody>
        </p:sp>
        <p:sp>
          <p:nvSpPr>
            <p:cNvPr id="297792" name="Line 832"/>
            <p:cNvSpPr>
              <a:spLocks noChangeShapeType="1"/>
            </p:cNvSpPr>
            <p:nvPr/>
          </p:nvSpPr>
          <p:spPr bwMode="auto">
            <a:xfrm>
              <a:off x="2017" y="2666"/>
              <a:ext cx="54" cy="49"/>
            </a:xfrm>
            <a:prstGeom prst="line">
              <a:avLst/>
            </a:prstGeom>
            <a:noFill/>
            <a:ln w="38100">
              <a:solidFill>
                <a:srgbClr val="FF99CC"/>
              </a:solidFill>
              <a:round/>
              <a:headEnd/>
              <a:tailEnd/>
            </a:ln>
            <a:effectLst/>
          </p:spPr>
          <p:txBody>
            <a:bodyPr/>
            <a:lstStyle/>
            <a:p>
              <a:endParaRPr lang="en-US"/>
            </a:p>
          </p:txBody>
        </p:sp>
        <p:sp>
          <p:nvSpPr>
            <p:cNvPr id="297793" name="Line 833"/>
            <p:cNvSpPr>
              <a:spLocks noChangeShapeType="1"/>
            </p:cNvSpPr>
            <p:nvPr/>
          </p:nvSpPr>
          <p:spPr bwMode="auto">
            <a:xfrm>
              <a:off x="2071" y="2715"/>
              <a:ext cx="54" cy="48"/>
            </a:xfrm>
            <a:prstGeom prst="line">
              <a:avLst/>
            </a:prstGeom>
            <a:noFill/>
            <a:ln w="38100">
              <a:solidFill>
                <a:srgbClr val="FF99CC"/>
              </a:solidFill>
              <a:round/>
              <a:headEnd/>
              <a:tailEnd/>
            </a:ln>
            <a:effectLst/>
          </p:spPr>
          <p:txBody>
            <a:bodyPr/>
            <a:lstStyle/>
            <a:p>
              <a:endParaRPr lang="en-US"/>
            </a:p>
          </p:txBody>
        </p:sp>
        <p:sp>
          <p:nvSpPr>
            <p:cNvPr id="297794" name="Line 834"/>
            <p:cNvSpPr>
              <a:spLocks noChangeShapeType="1"/>
            </p:cNvSpPr>
            <p:nvPr/>
          </p:nvSpPr>
          <p:spPr bwMode="auto">
            <a:xfrm>
              <a:off x="2125" y="2763"/>
              <a:ext cx="54" cy="42"/>
            </a:xfrm>
            <a:prstGeom prst="line">
              <a:avLst/>
            </a:prstGeom>
            <a:noFill/>
            <a:ln w="38100">
              <a:solidFill>
                <a:srgbClr val="FF99CC"/>
              </a:solidFill>
              <a:round/>
              <a:headEnd/>
              <a:tailEnd/>
            </a:ln>
            <a:effectLst/>
          </p:spPr>
          <p:txBody>
            <a:bodyPr/>
            <a:lstStyle/>
            <a:p>
              <a:endParaRPr lang="en-US"/>
            </a:p>
          </p:txBody>
        </p:sp>
        <p:sp>
          <p:nvSpPr>
            <p:cNvPr id="297795" name="Line 835"/>
            <p:cNvSpPr>
              <a:spLocks noChangeShapeType="1"/>
            </p:cNvSpPr>
            <p:nvPr/>
          </p:nvSpPr>
          <p:spPr bwMode="auto">
            <a:xfrm>
              <a:off x="2179" y="2805"/>
              <a:ext cx="48" cy="42"/>
            </a:xfrm>
            <a:prstGeom prst="line">
              <a:avLst/>
            </a:prstGeom>
            <a:noFill/>
            <a:ln w="38100">
              <a:solidFill>
                <a:srgbClr val="FF99CC"/>
              </a:solidFill>
              <a:round/>
              <a:headEnd/>
              <a:tailEnd/>
            </a:ln>
            <a:effectLst/>
          </p:spPr>
          <p:txBody>
            <a:bodyPr/>
            <a:lstStyle/>
            <a:p>
              <a:endParaRPr lang="en-US"/>
            </a:p>
          </p:txBody>
        </p:sp>
        <p:sp>
          <p:nvSpPr>
            <p:cNvPr id="297796" name="Line 836"/>
            <p:cNvSpPr>
              <a:spLocks noChangeShapeType="1"/>
            </p:cNvSpPr>
            <p:nvPr/>
          </p:nvSpPr>
          <p:spPr bwMode="auto">
            <a:xfrm>
              <a:off x="2227" y="2847"/>
              <a:ext cx="54" cy="42"/>
            </a:xfrm>
            <a:prstGeom prst="line">
              <a:avLst/>
            </a:prstGeom>
            <a:noFill/>
            <a:ln w="38100">
              <a:solidFill>
                <a:srgbClr val="FF99CC"/>
              </a:solidFill>
              <a:round/>
              <a:headEnd/>
              <a:tailEnd/>
            </a:ln>
            <a:effectLst/>
          </p:spPr>
          <p:txBody>
            <a:bodyPr/>
            <a:lstStyle/>
            <a:p>
              <a:endParaRPr lang="en-US"/>
            </a:p>
          </p:txBody>
        </p:sp>
        <p:sp>
          <p:nvSpPr>
            <p:cNvPr id="297797" name="Line 837"/>
            <p:cNvSpPr>
              <a:spLocks noChangeShapeType="1"/>
            </p:cNvSpPr>
            <p:nvPr/>
          </p:nvSpPr>
          <p:spPr bwMode="auto">
            <a:xfrm>
              <a:off x="2281" y="2889"/>
              <a:ext cx="54" cy="42"/>
            </a:xfrm>
            <a:prstGeom prst="line">
              <a:avLst/>
            </a:prstGeom>
            <a:noFill/>
            <a:ln w="38100">
              <a:solidFill>
                <a:srgbClr val="FF99CC"/>
              </a:solidFill>
              <a:round/>
              <a:headEnd/>
              <a:tailEnd/>
            </a:ln>
            <a:effectLst/>
          </p:spPr>
          <p:txBody>
            <a:bodyPr/>
            <a:lstStyle/>
            <a:p>
              <a:endParaRPr lang="en-US"/>
            </a:p>
          </p:txBody>
        </p:sp>
        <p:sp>
          <p:nvSpPr>
            <p:cNvPr id="297798" name="Line 838"/>
            <p:cNvSpPr>
              <a:spLocks noChangeShapeType="1"/>
            </p:cNvSpPr>
            <p:nvPr/>
          </p:nvSpPr>
          <p:spPr bwMode="auto">
            <a:xfrm>
              <a:off x="2335" y="2931"/>
              <a:ext cx="54" cy="36"/>
            </a:xfrm>
            <a:prstGeom prst="line">
              <a:avLst/>
            </a:prstGeom>
            <a:noFill/>
            <a:ln w="38100">
              <a:solidFill>
                <a:srgbClr val="FF99CC"/>
              </a:solidFill>
              <a:round/>
              <a:headEnd/>
              <a:tailEnd/>
            </a:ln>
            <a:effectLst/>
          </p:spPr>
          <p:txBody>
            <a:bodyPr/>
            <a:lstStyle/>
            <a:p>
              <a:endParaRPr lang="en-US"/>
            </a:p>
          </p:txBody>
        </p:sp>
        <p:sp>
          <p:nvSpPr>
            <p:cNvPr id="297799" name="Line 839"/>
            <p:cNvSpPr>
              <a:spLocks noChangeShapeType="1"/>
            </p:cNvSpPr>
            <p:nvPr/>
          </p:nvSpPr>
          <p:spPr bwMode="auto">
            <a:xfrm>
              <a:off x="2389" y="2967"/>
              <a:ext cx="54" cy="30"/>
            </a:xfrm>
            <a:prstGeom prst="line">
              <a:avLst/>
            </a:prstGeom>
            <a:noFill/>
            <a:ln w="38100">
              <a:solidFill>
                <a:srgbClr val="FF99CC"/>
              </a:solidFill>
              <a:round/>
              <a:headEnd/>
              <a:tailEnd/>
            </a:ln>
            <a:effectLst/>
          </p:spPr>
          <p:txBody>
            <a:bodyPr/>
            <a:lstStyle/>
            <a:p>
              <a:endParaRPr lang="en-US"/>
            </a:p>
          </p:txBody>
        </p:sp>
        <p:sp>
          <p:nvSpPr>
            <p:cNvPr id="297800" name="Freeform 840"/>
            <p:cNvSpPr>
              <a:spLocks/>
            </p:cNvSpPr>
            <p:nvPr/>
          </p:nvSpPr>
          <p:spPr bwMode="auto">
            <a:xfrm>
              <a:off x="2443" y="299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FF99CC"/>
              </a:solidFill>
              <a:prstDash val="solid"/>
              <a:round/>
              <a:headEnd/>
              <a:tailEnd/>
            </a:ln>
            <a:effectLst/>
          </p:spPr>
          <p:txBody>
            <a:bodyPr/>
            <a:lstStyle/>
            <a:p>
              <a:endParaRPr lang="en-US"/>
            </a:p>
          </p:txBody>
        </p:sp>
        <p:sp>
          <p:nvSpPr>
            <p:cNvPr id="297801" name="Line 841"/>
            <p:cNvSpPr>
              <a:spLocks noChangeShapeType="1"/>
            </p:cNvSpPr>
            <p:nvPr/>
          </p:nvSpPr>
          <p:spPr bwMode="auto">
            <a:xfrm>
              <a:off x="2497" y="3033"/>
              <a:ext cx="54" cy="30"/>
            </a:xfrm>
            <a:prstGeom prst="line">
              <a:avLst/>
            </a:prstGeom>
            <a:noFill/>
            <a:ln w="38100">
              <a:solidFill>
                <a:srgbClr val="FF99CC"/>
              </a:solidFill>
              <a:round/>
              <a:headEnd/>
              <a:tailEnd/>
            </a:ln>
            <a:effectLst/>
          </p:spPr>
          <p:txBody>
            <a:bodyPr/>
            <a:lstStyle/>
            <a:p>
              <a:endParaRPr lang="en-US"/>
            </a:p>
          </p:txBody>
        </p:sp>
        <p:sp>
          <p:nvSpPr>
            <p:cNvPr id="297802" name="Line 842"/>
            <p:cNvSpPr>
              <a:spLocks noChangeShapeType="1"/>
            </p:cNvSpPr>
            <p:nvPr/>
          </p:nvSpPr>
          <p:spPr bwMode="auto">
            <a:xfrm>
              <a:off x="2551" y="3063"/>
              <a:ext cx="48" cy="30"/>
            </a:xfrm>
            <a:prstGeom prst="line">
              <a:avLst/>
            </a:prstGeom>
            <a:noFill/>
            <a:ln w="38100">
              <a:solidFill>
                <a:srgbClr val="FF99CC"/>
              </a:solidFill>
              <a:round/>
              <a:headEnd/>
              <a:tailEnd/>
            </a:ln>
            <a:effectLst/>
          </p:spPr>
          <p:txBody>
            <a:bodyPr/>
            <a:lstStyle/>
            <a:p>
              <a:endParaRPr lang="en-US"/>
            </a:p>
          </p:txBody>
        </p:sp>
        <p:sp>
          <p:nvSpPr>
            <p:cNvPr id="297803" name="Line 843"/>
            <p:cNvSpPr>
              <a:spLocks noChangeShapeType="1"/>
            </p:cNvSpPr>
            <p:nvPr/>
          </p:nvSpPr>
          <p:spPr bwMode="auto">
            <a:xfrm>
              <a:off x="2599" y="3093"/>
              <a:ext cx="54" cy="24"/>
            </a:xfrm>
            <a:prstGeom prst="line">
              <a:avLst/>
            </a:prstGeom>
            <a:noFill/>
            <a:ln w="38100">
              <a:solidFill>
                <a:srgbClr val="FF99CC"/>
              </a:solidFill>
              <a:round/>
              <a:headEnd/>
              <a:tailEnd/>
            </a:ln>
            <a:effectLst/>
          </p:spPr>
          <p:txBody>
            <a:bodyPr/>
            <a:lstStyle/>
            <a:p>
              <a:endParaRPr lang="en-US"/>
            </a:p>
          </p:txBody>
        </p:sp>
        <p:sp>
          <p:nvSpPr>
            <p:cNvPr id="297804" name="Line 844"/>
            <p:cNvSpPr>
              <a:spLocks noChangeShapeType="1"/>
            </p:cNvSpPr>
            <p:nvPr/>
          </p:nvSpPr>
          <p:spPr bwMode="auto">
            <a:xfrm>
              <a:off x="2653" y="3117"/>
              <a:ext cx="54" cy="24"/>
            </a:xfrm>
            <a:prstGeom prst="line">
              <a:avLst/>
            </a:prstGeom>
            <a:noFill/>
            <a:ln w="38100">
              <a:solidFill>
                <a:srgbClr val="FF99CC"/>
              </a:solidFill>
              <a:round/>
              <a:headEnd/>
              <a:tailEnd/>
            </a:ln>
            <a:effectLst/>
          </p:spPr>
          <p:txBody>
            <a:bodyPr/>
            <a:lstStyle/>
            <a:p>
              <a:endParaRPr lang="en-US"/>
            </a:p>
          </p:txBody>
        </p:sp>
        <p:sp>
          <p:nvSpPr>
            <p:cNvPr id="297805" name="Line 845"/>
            <p:cNvSpPr>
              <a:spLocks noChangeShapeType="1"/>
            </p:cNvSpPr>
            <p:nvPr/>
          </p:nvSpPr>
          <p:spPr bwMode="auto">
            <a:xfrm>
              <a:off x="2707" y="3141"/>
              <a:ext cx="54" cy="24"/>
            </a:xfrm>
            <a:prstGeom prst="line">
              <a:avLst/>
            </a:prstGeom>
            <a:noFill/>
            <a:ln w="38100">
              <a:solidFill>
                <a:srgbClr val="FF99CC"/>
              </a:solidFill>
              <a:round/>
              <a:headEnd/>
              <a:tailEnd/>
            </a:ln>
            <a:effectLst/>
          </p:spPr>
          <p:txBody>
            <a:bodyPr/>
            <a:lstStyle/>
            <a:p>
              <a:endParaRPr lang="en-US"/>
            </a:p>
          </p:txBody>
        </p:sp>
        <p:sp>
          <p:nvSpPr>
            <p:cNvPr id="297806" name="Line 846"/>
            <p:cNvSpPr>
              <a:spLocks noChangeShapeType="1"/>
            </p:cNvSpPr>
            <p:nvPr/>
          </p:nvSpPr>
          <p:spPr bwMode="auto">
            <a:xfrm>
              <a:off x="2761" y="3165"/>
              <a:ext cx="54" cy="18"/>
            </a:xfrm>
            <a:prstGeom prst="line">
              <a:avLst/>
            </a:prstGeom>
            <a:noFill/>
            <a:ln w="38100">
              <a:solidFill>
                <a:srgbClr val="FF99CC"/>
              </a:solidFill>
              <a:round/>
              <a:headEnd/>
              <a:tailEnd/>
            </a:ln>
            <a:effectLst/>
          </p:spPr>
          <p:txBody>
            <a:bodyPr/>
            <a:lstStyle/>
            <a:p>
              <a:endParaRPr lang="en-US"/>
            </a:p>
          </p:txBody>
        </p:sp>
        <p:sp>
          <p:nvSpPr>
            <p:cNvPr id="297807" name="Line 847"/>
            <p:cNvSpPr>
              <a:spLocks noChangeShapeType="1"/>
            </p:cNvSpPr>
            <p:nvPr/>
          </p:nvSpPr>
          <p:spPr bwMode="auto">
            <a:xfrm>
              <a:off x="2815" y="3183"/>
              <a:ext cx="54" cy="18"/>
            </a:xfrm>
            <a:prstGeom prst="line">
              <a:avLst/>
            </a:prstGeom>
            <a:noFill/>
            <a:ln w="38100">
              <a:solidFill>
                <a:srgbClr val="FF99CC"/>
              </a:solidFill>
              <a:round/>
              <a:headEnd/>
              <a:tailEnd/>
            </a:ln>
            <a:effectLst/>
          </p:spPr>
          <p:txBody>
            <a:bodyPr/>
            <a:lstStyle/>
            <a:p>
              <a:endParaRPr lang="en-US"/>
            </a:p>
          </p:txBody>
        </p:sp>
        <p:sp>
          <p:nvSpPr>
            <p:cNvPr id="297808" name="Line 848"/>
            <p:cNvSpPr>
              <a:spLocks noChangeShapeType="1"/>
            </p:cNvSpPr>
            <p:nvPr/>
          </p:nvSpPr>
          <p:spPr bwMode="auto">
            <a:xfrm>
              <a:off x="2869" y="3201"/>
              <a:ext cx="55" cy="18"/>
            </a:xfrm>
            <a:prstGeom prst="line">
              <a:avLst/>
            </a:prstGeom>
            <a:noFill/>
            <a:ln w="38100">
              <a:solidFill>
                <a:srgbClr val="FF99CC"/>
              </a:solidFill>
              <a:round/>
              <a:headEnd/>
              <a:tailEnd/>
            </a:ln>
            <a:effectLst/>
          </p:spPr>
          <p:txBody>
            <a:bodyPr/>
            <a:lstStyle/>
            <a:p>
              <a:endParaRPr lang="en-US"/>
            </a:p>
          </p:txBody>
        </p:sp>
        <p:sp>
          <p:nvSpPr>
            <p:cNvPr id="297809" name="Line 849"/>
            <p:cNvSpPr>
              <a:spLocks noChangeShapeType="1"/>
            </p:cNvSpPr>
            <p:nvPr/>
          </p:nvSpPr>
          <p:spPr bwMode="auto">
            <a:xfrm>
              <a:off x="2924" y="3219"/>
              <a:ext cx="48" cy="12"/>
            </a:xfrm>
            <a:prstGeom prst="line">
              <a:avLst/>
            </a:prstGeom>
            <a:noFill/>
            <a:ln w="38100">
              <a:solidFill>
                <a:srgbClr val="FF99CC"/>
              </a:solidFill>
              <a:round/>
              <a:headEnd/>
              <a:tailEnd/>
            </a:ln>
            <a:effectLst/>
          </p:spPr>
          <p:txBody>
            <a:bodyPr/>
            <a:lstStyle/>
            <a:p>
              <a:endParaRPr lang="en-US"/>
            </a:p>
          </p:txBody>
        </p:sp>
        <p:sp>
          <p:nvSpPr>
            <p:cNvPr id="297810" name="Line 850"/>
            <p:cNvSpPr>
              <a:spLocks noChangeShapeType="1"/>
            </p:cNvSpPr>
            <p:nvPr/>
          </p:nvSpPr>
          <p:spPr bwMode="auto">
            <a:xfrm>
              <a:off x="2972" y="3231"/>
              <a:ext cx="54" cy="12"/>
            </a:xfrm>
            <a:prstGeom prst="line">
              <a:avLst/>
            </a:prstGeom>
            <a:noFill/>
            <a:ln w="38100">
              <a:solidFill>
                <a:srgbClr val="FF99CC"/>
              </a:solidFill>
              <a:round/>
              <a:headEnd/>
              <a:tailEnd/>
            </a:ln>
            <a:effectLst/>
          </p:spPr>
          <p:txBody>
            <a:bodyPr/>
            <a:lstStyle/>
            <a:p>
              <a:endParaRPr lang="en-US"/>
            </a:p>
          </p:txBody>
        </p:sp>
        <p:sp>
          <p:nvSpPr>
            <p:cNvPr id="297811" name="Line 851"/>
            <p:cNvSpPr>
              <a:spLocks noChangeShapeType="1"/>
            </p:cNvSpPr>
            <p:nvPr/>
          </p:nvSpPr>
          <p:spPr bwMode="auto">
            <a:xfrm>
              <a:off x="3026" y="3243"/>
              <a:ext cx="54" cy="12"/>
            </a:xfrm>
            <a:prstGeom prst="line">
              <a:avLst/>
            </a:prstGeom>
            <a:noFill/>
            <a:ln w="38100">
              <a:solidFill>
                <a:srgbClr val="FF99CC"/>
              </a:solidFill>
              <a:round/>
              <a:headEnd/>
              <a:tailEnd/>
            </a:ln>
            <a:effectLst/>
          </p:spPr>
          <p:txBody>
            <a:bodyPr/>
            <a:lstStyle/>
            <a:p>
              <a:endParaRPr lang="en-US"/>
            </a:p>
          </p:txBody>
        </p:sp>
        <p:sp>
          <p:nvSpPr>
            <p:cNvPr id="297812" name="Line 852"/>
            <p:cNvSpPr>
              <a:spLocks noChangeShapeType="1"/>
            </p:cNvSpPr>
            <p:nvPr/>
          </p:nvSpPr>
          <p:spPr bwMode="auto">
            <a:xfrm>
              <a:off x="3080" y="3255"/>
              <a:ext cx="54" cy="12"/>
            </a:xfrm>
            <a:prstGeom prst="line">
              <a:avLst/>
            </a:prstGeom>
            <a:noFill/>
            <a:ln w="38100">
              <a:solidFill>
                <a:srgbClr val="FF99CC"/>
              </a:solidFill>
              <a:round/>
              <a:headEnd/>
              <a:tailEnd/>
            </a:ln>
            <a:effectLst/>
          </p:spPr>
          <p:txBody>
            <a:bodyPr/>
            <a:lstStyle/>
            <a:p>
              <a:endParaRPr lang="en-US"/>
            </a:p>
          </p:txBody>
        </p:sp>
        <p:sp>
          <p:nvSpPr>
            <p:cNvPr id="297813" name="Line 853"/>
            <p:cNvSpPr>
              <a:spLocks noChangeShapeType="1"/>
            </p:cNvSpPr>
            <p:nvPr/>
          </p:nvSpPr>
          <p:spPr bwMode="auto">
            <a:xfrm>
              <a:off x="3134" y="3267"/>
              <a:ext cx="54" cy="6"/>
            </a:xfrm>
            <a:prstGeom prst="line">
              <a:avLst/>
            </a:prstGeom>
            <a:noFill/>
            <a:ln w="38100">
              <a:solidFill>
                <a:srgbClr val="FF99CC"/>
              </a:solidFill>
              <a:round/>
              <a:headEnd/>
              <a:tailEnd/>
            </a:ln>
            <a:effectLst/>
          </p:spPr>
          <p:txBody>
            <a:bodyPr/>
            <a:lstStyle/>
            <a:p>
              <a:endParaRPr lang="en-US"/>
            </a:p>
          </p:txBody>
        </p:sp>
        <p:sp>
          <p:nvSpPr>
            <p:cNvPr id="297814" name="Line 854"/>
            <p:cNvSpPr>
              <a:spLocks noChangeShapeType="1"/>
            </p:cNvSpPr>
            <p:nvPr/>
          </p:nvSpPr>
          <p:spPr bwMode="auto">
            <a:xfrm>
              <a:off x="3188" y="3273"/>
              <a:ext cx="54" cy="12"/>
            </a:xfrm>
            <a:prstGeom prst="line">
              <a:avLst/>
            </a:prstGeom>
            <a:noFill/>
            <a:ln w="38100">
              <a:solidFill>
                <a:srgbClr val="FF99CC"/>
              </a:solidFill>
              <a:round/>
              <a:headEnd/>
              <a:tailEnd/>
            </a:ln>
            <a:effectLst/>
          </p:spPr>
          <p:txBody>
            <a:bodyPr/>
            <a:lstStyle/>
            <a:p>
              <a:endParaRPr lang="en-US"/>
            </a:p>
          </p:txBody>
        </p:sp>
        <p:sp>
          <p:nvSpPr>
            <p:cNvPr id="297815" name="Line 855"/>
            <p:cNvSpPr>
              <a:spLocks noChangeShapeType="1"/>
            </p:cNvSpPr>
            <p:nvPr/>
          </p:nvSpPr>
          <p:spPr bwMode="auto">
            <a:xfrm>
              <a:off x="3242" y="3285"/>
              <a:ext cx="48" cy="6"/>
            </a:xfrm>
            <a:prstGeom prst="line">
              <a:avLst/>
            </a:prstGeom>
            <a:noFill/>
            <a:ln w="38100">
              <a:solidFill>
                <a:srgbClr val="FF99CC"/>
              </a:solidFill>
              <a:round/>
              <a:headEnd/>
              <a:tailEnd/>
            </a:ln>
            <a:effectLst/>
          </p:spPr>
          <p:txBody>
            <a:bodyPr/>
            <a:lstStyle/>
            <a:p>
              <a:endParaRPr lang="en-US"/>
            </a:p>
          </p:txBody>
        </p:sp>
        <p:sp>
          <p:nvSpPr>
            <p:cNvPr id="297816" name="Line 856"/>
            <p:cNvSpPr>
              <a:spLocks noChangeShapeType="1"/>
            </p:cNvSpPr>
            <p:nvPr/>
          </p:nvSpPr>
          <p:spPr bwMode="auto">
            <a:xfrm>
              <a:off x="3290" y="3291"/>
              <a:ext cx="54" cy="6"/>
            </a:xfrm>
            <a:prstGeom prst="line">
              <a:avLst/>
            </a:prstGeom>
            <a:noFill/>
            <a:ln w="38100">
              <a:solidFill>
                <a:srgbClr val="FF99CC"/>
              </a:solidFill>
              <a:round/>
              <a:headEnd/>
              <a:tailEnd/>
            </a:ln>
            <a:effectLst/>
          </p:spPr>
          <p:txBody>
            <a:bodyPr/>
            <a:lstStyle/>
            <a:p>
              <a:endParaRPr lang="en-US"/>
            </a:p>
          </p:txBody>
        </p:sp>
        <p:sp>
          <p:nvSpPr>
            <p:cNvPr id="297817" name="Line 857"/>
            <p:cNvSpPr>
              <a:spLocks noChangeShapeType="1"/>
            </p:cNvSpPr>
            <p:nvPr/>
          </p:nvSpPr>
          <p:spPr bwMode="auto">
            <a:xfrm>
              <a:off x="3344" y="3297"/>
              <a:ext cx="54" cy="6"/>
            </a:xfrm>
            <a:prstGeom prst="line">
              <a:avLst/>
            </a:prstGeom>
            <a:noFill/>
            <a:ln w="38100">
              <a:solidFill>
                <a:srgbClr val="FF99CC"/>
              </a:solidFill>
              <a:round/>
              <a:headEnd/>
              <a:tailEnd/>
            </a:ln>
            <a:effectLst/>
          </p:spPr>
          <p:txBody>
            <a:bodyPr/>
            <a:lstStyle/>
            <a:p>
              <a:endParaRPr lang="en-US"/>
            </a:p>
          </p:txBody>
        </p:sp>
        <p:sp>
          <p:nvSpPr>
            <p:cNvPr id="297818" name="Line 858"/>
            <p:cNvSpPr>
              <a:spLocks noChangeShapeType="1"/>
            </p:cNvSpPr>
            <p:nvPr/>
          </p:nvSpPr>
          <p:spPr bwMode="auto">
            <a:xfrm>
              <a:off x="3398" y="3303"/>
              <a:ext cx="54" cy="1"/>
            </a:xfrm>
            <a:prstGeom prst="line">
              <a:avLst/>
            </a:prstGeom>
            <a:noFill/>
            <a:ln w="38100">
              <a:solidFill>
                <a:srgbClr val="FF99CC"/>
              </a:solidFill>
              <a:round/>
              <a:headEnd/>
              <a:tailEnd/>
            </a:ln>
            <a:effectLst/>
          </p:spPr>
          <p:txBody>
            <a:bodyPr/>
            <a:lstStyle/>
            <a:p>
              <a:endParaRPr lang="en-US"/>
            </a:p>
          </p:txBody>
        </p:sp>
        <p:sp>
          <p:nvSpPr>
            <p:cNvPr id="297819" name="Line 859"/>
            <p:cNvSpPr>
              <a:spLocks noChangeShapeType="1"/>
            </p:cNvSpPr>
            <p:nvPr/>
          </p:nvSpPr>
          <p:spPr bwMode="auto">
            <a:xfrm>
              <a:off x="3452" y="3303"/>
              <a:ext cx="54" cy="6"/>
            </a:xfrm>
            <a:prstGeom prst="line">
              <a:avLst/>
            </a:prstGeom>
            <a:noFill/>
            <a:ln w="38100">
              <a:solidFill>
                <a:srgbClr val="FF99CC"/>
              </a:solidFill>
              <a:round/>
              <a:headEnd/>
              <a:tailEnd/>
            </a:ln>
            <a:effectLst/>
          </p:spPr>
          <p:txBody>
            <a:bodyPr/>
            <a:lstStyle/>
            <a:p>
              <a:endParaRPr lang="en-US"/>
            </a:p>
          </p:txBody>
        </p:sp>
        <p:sp>
          <p:nvSpPr>
            <p:cNvPr id="297820" name="Line 860"/>
            <p:cNvSpPr>
              <a:spLocks noChangeShapeType="1"/>
            </p:cNvSpPr>
            <p:nvPr/>
          </p:nvSpPr>
          <p:spPr bwMode="auto">
            <a:xfrm>
              <a:off x="3506" y="3309"/>
              <a:ext cx="54" cy="6"/>
            </a:xfrm>
            <a:prstGeom prst="line">
              <a:avLst/>
            </a:prstGeom>
            <a:noFill/>
            <a:ln w="38100">
              <a:solidFill>
                <a:srgbClr val="FF99CC"/>
              </a:solidFill>
              <a:round/>
              <a:headEnd/>
              <a:tailEnd/>
            </a:ln>
            <a:effectLst/>
          </p:spPr>
          <p:txBody>
            <a:bodyPr/>
            <a:lstStyle/>
            <a:p>
              <a:endParaRPr lang="en-US"/>
            </a:p>
          </p:txBody>
        </p:sp>
        <p:sp>
          <p:nvSpPr>
            <p:cNvPr id="297821" name="Line 861"/>
            <p:cNvSpPr>
              <a:spLocks noChangeShapeType="1"/>
            </p:cNvSpPr>
            <p:nvPr/>
          </p:nvSpPr>
          <p:spPr bwMode="auto">
            <a:xfrm>
              <a:off x="3560" y="3315"/>
              <a:ext cx="54" cy="1"/>
            </a:xfrm>
            <a:prstGeom prst="line">
              <a:avLst/>
            </a:prstGeom>
            <a:noFill/>
            <a:ln w="38100">
              <a:solidFill>
                <a:srgbClr val="FF99CC"/>
              </a:solidFill>
              <a:round/>
              <a:headEnd/>
              <a:tailEnd/>
            </a:ln>
            <a:effectLst/>
          </p:spPr>
          <p:txBody>
            <a:bodyPr/>
            <a:lstStyle/>
            <a:p>
              <a:endParaRPr lang="en-US"/>
            </a:p>
          </p:txBody>
        </p:sp>
        <p:sp>
          <p:nvSpPr>
            <p:cNvPr id="297822" name="Line 862"/>
            <p:cNvSpPr>
              <a:spLocks noChangeShapeType="1"/>
            </p:cNvSpPr>
            <p:nvPr/>
          </p:nvSpPr>
          <p:spPr bwMode="auto">
            <a:xfrm>
              <a:off x="3614" y="3315"/>
              <a:ext cx="48" cy="1"/>
            </a:xfrm>
            <a:prstGeom prst="line">
              <a:avLst/>
            </a:prstGeom>
            <a:noFill/>
            <a:ln w="38100">
              <a:solidFill>
                <a:srgbClr val="FF99CC"/>
              </a:solidFill>
              <a:round/>
              <a:headEnd/>
              <a:tailEnd/>
            </a:ln>
            <a:effectLst/>
          </p:spPr>
          <p:txBody>
            <a:bodyPr/>
            <a:lstStyle/>
            <a:p>
              <a:endParaRPr lang="en-US"/>
            </a:p>
          </p:txBody>
        </p:sp>
        <p:sp>
          <p:nvSpPr>
            <p:cNvPr id="297823" name="Freeform 863"/>
            <p:cNvSpPr>
              <a:spLocks/>
            </p:cNvSpPr>
            <p:nvPr/>
          </p:nvSpPr>
          <p:spPr bwMode="auto">
            <a:xfrm>
              <a:off x="3662" y="3315"/>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4" name="Line 864"/>
            <p:cNvSpPr>
              <a:spLocks noChangeShapeType="1"/>
            </p:cNvSpPr>
            <p:nvPr/>
          </p:nvSpPr>
          <p:spPr bwMode="auto">
            <a:xfrm>
              <a:off x="3716" y="3321"/>
              <a:ext cx="54" cy="1"/>
            </a:xfrm>
            <a:prstGeom prst="line">
              <a:avLst/>
            </a:prstGeom>
            <a:noFill/>
            <a:ln w="38100">
              <a:solidFill>
                <a:srgbClr val="FF99CC"/>
              </a:solidFill>
              <a:round/>
              <a:headEnd/>
              <a:tailEnd/>
            </a:ln>
            <a:effectLst/>
          </p:spPr>
          <p:txBody>
            <a:bodyPr/>
            <a:lstStyle/>
            <a:p>
              <a:endParaRPr lang="en-US"/>
            </a:p>
          </p:txBody>
        </p:sp>
        <p:sp>
          <p:nvSpPr>
            <p:cNvPr id="297825" name="Line 865"/>
            <p:cNvSpPr>
              <a:spLocks noChangeShapeType="1"/>
            </p:cNvSpPr>
            <p:nvPr/>
          </p:nvSpPr>
          <p:spPr bwMode="auto">
            <a:xfrm>
              <a:off x="3770" y="3321"/>
              <a:ext cx="54" cy="1"/>
            </a:xfrm>
            <a:prstGeom prst="line">
              <a:avLst/>
            </a:prstGeom>
            <a:noFill/>
            <a:ln w="38100">
              <a:solidFill>
                <a:srgbClr val="FF99CC"/>
              </a:solidFill>
              <a:round/>
              <a:headEnd/>
              <a:tailEnd/>
            </a:ln>
            <a:effectLst/>
          </p:spPr>
          <p:txBody>
            <a:bodyPr/>
            <a:lstStyle/>
            <a:p>
              <a:endParaRPr lang="en-US"/>
            </a:p>
          </p:txBody>
        </p:sp>
        <p:sp>
          <p:nvSpPr>
            <p:cNvPr id="297826" name="Line 866"/>
            <p:cNvSpPr>
              <a:spLocks noChangeShapeType="1"/>
            </p:cNvSpPr>
            <p:nvPr/>
          </p:nvSpPr>
          <p:spPr bwMode="auto">
            <a:xfrm>
              <a:off x="3824" y="3321"/>
              <a:ext cx="54" cy="1"/>
            </a:xfrm>
            <a:prstGeom prst="line">
              <a:avLst/>
            </a:prstGeom>
            <a:noFill/>
            <a:ln w="38100">
              <a:solidFill>
                <a:srgbClr val="FF99CC"/>
              </a:solidFill>
              <a:round/>
              <a:headEnd/>
              <a:tailEnd/>
            </a:ln>
            <a:effectLst/>
          </p:spPr>
          <p:txBody>
            <a:bodyPr/>
            <a:lstStyle/>
            <a:p>
              <a:endParaRPr lang="en-US"/>
            </a:p>
          </p:txBody>
        </p:sp>
        <p:sp>
          <p:nvSpPr>
            <p:cNvPr id="297827" name="Freeform 867"/>
            <p:cNvSpPr>
              <a:spLocks/>
            </p:cNvSpPr>
            <p:nvPr/>
          </p:nvSpPr>
          <p:spPr bwMode="auto">
            <a:xfrm>
              <a:off x="3878" y="3321"/>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28" name="Line 868"/>
            <p:cNvSpPr>
              <a:spLocks noChangeShapeType="1"/>
            </p:cNvSpPr>
            <p:nvPr/>
          </p:nvSpPr>
          <p:spPr bwMode="auto">
            <a:xfrm>
              <a:off x="3932" y="3327"/>
              <a:ext cx="54" cy="1"/>
            </a:xfrm>
            <a:prstGeom prst="line">
              <a:avLst/>
            </a:prstGeom>
            <a:noFill/>
            <a:ln w="38100">
              <a:solidFill>
                <a:srgbClr val="FF99CC"/>
              </a:solidFill>
              <a:round/>
              <a:headEnd/>
              <a:tailEnd/>
            </a:ln>
            <a:effectLst/>
          </p:spPr>
          <p:txBody>
            <a:bodyPr/>
            <a:lstStyle/>
            <a:p>
              <a:endParaRPr lang="en-US"/>
            </a:p>
          </p:txBody>
        </p:sp>
        <p:sp>
          <p:nvSpPr>
            <p:cNvPr id="297829" name="Line 869"/>
            <p:cNvSpPr>
              <a:spLocks noChangeShapeType="1"/>
            </p:cNvSpPr>
            <p:nvPr/>
          </p:nvSpPr>
          <p:spPr bwMode="auto">
            <a:xfrm>
              <a:off x="3986" y="3327"/>
              <a:ext cx="48" cy="1"/>
            </a:xfrm>
            <a:prstGeom prst="line">
              <a:avLst/>
            </a:prstGeom>
            <a:noFill/>
            <a:ln w="38100">
              <a:solidFill>
                <a:srgbClr val="FF99CC"/>
              </a:solidFill>
              <a:round/>
              <a:headEnd/>
              <a:tailEnd/>
            </a:ln>
            <a:effectLst/>
          </p:spPr>
          <p:txBody>
            <a:bodyPr/>
            <a:lstStyle/>
            <a:p>
              <a:endParaRPr lang="en-US"/>
            </a:p>
          </p:txBody>
        </p:sp>
        <p:sp>
          <p:nvSpPr>
            <p:cNvPr id="297830" name="Line 870"/>
            <p:cNvSpPr>
              <a:spLocks noChangeShapeType="1"/>
            </p:cNvSpPr>
            <p:nvPr/>
          </p:nvSpPr>
          <p:spPr bwMode="auto">
            <a:xfrm>
              <a:off x="4034" y="3327"/>
              <a:ext cx="54" cy="1"/>
            </a:xfrm>
            <a:prstGeom prst="line">
              <a:avLst/>
            </a:prstGeom>
            <a:noFill/>
            <a:ln w="38100">
              <a:solidFill>
                <a:srgbClr val="FF99CC"/>
              </a:solidFill>
              <a:round/>
              <a:headEnd/>
              <a:tailEnd/>
            </a:ln>
            <a:effectLst/>
          </p:spPr>
          <p:txBody>
            <a:bodyPr/>
            <a:lstStyle/>
            <a:p>
              <a:endParaRPr lang="en-US"/>
            </a:p>
          </p:txBody>
        </p:sp>
        <p:sp>
          <p:nvSpPr>
            <p:cNvPr id="297831" name="Line 871"/>
            <p:cNvSpPr>
              <a:spLocks noChangeShapeType="1"/>
            </p:cNvSpPr>
            <p:nvPr/>
          </p:nvSpPr>
          <p:spPr bwMode="auto">
            <a:xfrm>
              <a:off x="4088" y="3327"/>
              <a:ext cx="54" cy="1"/>
            </a:xfrm>
            <a:prstGeom prst="line">
              <a:avLst/>
            </a:prstGeom>
            <a:noFill/>
            <a:ln w="38100">
              <a:solidFill>
                <a:srgbClr val="FF99CC"/>
              </a:solidFill>
              <a:round/>
              <a:headEnd/>
              <a:tailEnd/>
            </a:ln>
            <a:effectLst/>
          </p:spPr>
          <p:txBody>
            <a:bodyPr/>
            <a:lstStyle/>
            <a:p>
              <a:endParaRPr lang="en-US"/>
            </a:p>
          </p:txBody>
        </p:sp>
        <p:sp>
          <p:nvSpPr>
            <p:cNvPr id="297832" name="Line 872"/>
            <p:cNvSpPr>
              <a:spLocks noChangeShapeType="1"/>
            </p:cNvSpPr>
            <p:nvPr/>
          </p:nvSpPr>
          <p:spPr bwMode="auto">
            <a:xfrm>
              <a:off x="4142" y="3327"/>
              <a:ext cx="54" cy="1"/>
            </a:xfrm>
            <a:prstGeom prst="line">
              <a:avLst/>
            </a:prstGeom>
            <a:noFill/>
            <a:ln w="38100">
              <a:solidFill>
                <a:srgbClr val="FF99CC"/>
              </a:solidFill>
              <a:round/>
              <a:headEnd/>
              <a:tailEnd/>
            </a:ln>
            <a:effectLst/>
          </p:spPr>
          <p:txBody>
            <a:bodyPr/>
            <a:lstStyle/>
            <a:p>
              <a:endParaRPr lang="en-US"/>
            </a:p>
          </p:txBody>
        </p:sp>
        <p:sp>
          <p:nvSpPr>
            <p:cNvPr id="297833" name="Line 873"/>
            <p:cNvSpPr>
              <a:spLocks noChangeShapeType="1"/>
            </p:cNvSpPr>
            <p:nvPr/>
          </p:nvSpPr>
          <p:spPr bwMode="auto">
            <a:xfrm>
              <a:off x="4196" y="3327"/>
              <a:ext cx="54" cy="1"/>
            </a:xfrm>
            <a:prstGeom prst="line">
              <a:avLst/>
            </a:prstGeom>
            <a:noFill/>
            <a:ln w="38100">
              <a:solidFill>
                <a:srgbClr val="FF99CC"/>
              </a:solidFill>
              <a:round/>
              <a:headEnd/>
              <a:tailEnd/>
            </a:ln>
            <a:effectLst/>
          </p:spPr>
          <p:txBody>
            <a:bodyPr/>
            <a:lstStyle/>
            <a:p>
              <a:endParaRPr lang="en-US"/>
            </a:p>
          </p:txBody>
        </p:sp>
        <p:sp>
          <p:nvSpPr>
            <p:cNvPr id="297834" name="Line 874"/>
            <p:cNvSpPr>
              <a:spLocks noChangeShapeType="1"/>
            </p:cNvSpPr>
            <p:nvPr/>
          </p:nvSpPr>
          <p:spPr bwMode="auto">
            <a:xfrm>
              <a:off x="4250" y="3327"/>
              <a:ext cx="54" cy="1"/>
            </a:xfrm>
            <a:prstGeom prst="line">
              <a:avLst/>
            </a:prstGeom>
            <a:noFill/>
            <a:ln w="38100">
              <a:solidFill>
                <a:srgbClr val="FF99CC"/>
              </a:solidFill>
              <a:round/>
              <a:headEnd/>
              <a:tailEnd/>
            </a:ln>
            <a:effectLst/>
          </p:spPr>
          <p:txBody>
            <a:bodyPr/>
            <a:lstStyle/>
            <a:p>
              <a:endParaRPr lang="en-US"/>
            </a:p>
          </p:txBody>
        </p:sp>
        <p:sp>
          <p:nvSpPr>
            <p:cNvPr id="297835" name="Line 875"/>
            <p:cNvSpPr>
              <a:spLocks noChangeShapeType="1"/>
            </p:cNvSpPr>
            <p:nvPr/>
          </p:nvSpPr>
          <p:spPr bwMode="auto">
            <a:xfrm>
              <a:off x="4304" y="3327"/>
              <a:ext cx="54" cy="1"/>
            </a:xfrm>
            <a:prstGeom prst="line">
              <a:avLst/>
            </a:prstGeom>
            <a:noFill/>
            <a:ln w="38100">
              <a:solidFill>
                <a:srgbClr val="FF99CC"/>
              </a:solidFill>
              <a:round/>
              <a:headEnd/>
              <a:tailEnd/>
            </a:ln>
            <a:effectLst/>
          </p:spPr>
          <p:txBody>
            <a:bodyPr/>
            <a:lstStyle/>
            <a:p>
              <a:endParaRPr lang="en-US"/>
            </a:p>
          </p:txBody>
        </p:sp>
        <p:sp>
          <p:nvSpPr>
            <p:cNvPr id="297836" name="Line 876"/>
            <p:cNvSpPr>
              <a:spLocks noChangeShapeType="1"/>
            </p:cNvSpPr>
            <p:nvPr/>
          </p:nvSpPr>
          <p:spPr bwMode="auto">
            <a:xfrm>
              <a:off x="4358" y="3327"/>
              <a:ext cx="48" cy="1"/>
            </a:xfrm>
            <a:prstGeom prst="line">
              <a:avLst/>
            </a:prstGeom>
            <a:noFill/>
            <a:ln w="38100">
              <a:solidFill>
                <a:srgbClr val="FF99CC"/>
              </a:solidFill>
              <a:round/>
              <a:headEnd/>
              <a:tailEnd/>
            </a:ln>
            <a:effectLst/>
          </p:spPr>
          <p:txBody>
            <a:bodyPr/>
            <a:lstStyle/>
            <a:p>
              <a:endParaRPr lang="en-US"/>
            </a:p>
          </p:txBody>
        </p:sp>
        <p:sp>
          <p:nvSpPr>
            <p:cNvPr id="297837" name="Line 877"/>
            <p:cNvSpPr>
              <a:spLocks noChangeShapeType="1"/>
            </p:cNvSpPr>
            <p:nvPr/>
          </p:nvSpPr>
          <p:spPr bwMode="auto">
            <a:xfrm>
              <a:off x="4406" y="3327"/>
              <a:ext cx="54" cy="1"/>
            </a:xfrm>
            <a:prstGeom prst="line">
              <a:avLst/>
            </a:prstGeom>
            <a:noFill/>
            <a:ln w="38100">
              <a:solidFill>
                <a:srgbClr val="FF99CC"/>
              </a:solidFill>
              <a:round/>
              <a:headEnd/>
              <a:tailEnd/>
            </a:ln>
            <a:effectLst/>
          </p:spPr>
          <p:txBody>
            <a:bodyPr/>
            <a:lstStyle/>
            <a:p>
              <a:endParaRPr lang="en-US"/>
            </a:p>
          </p:txBody>
        </p:sp>
        <p:sp>
          <p:nvSpPr>
            <p:cNvPr id="297838" name="Freeform 878"/>
            <p:cNvSpPr>
              <a:spLocks/>
            </p:cNvSpPr>
            <p:nvPr/>
          </p:nvSpPr>
          <p:spPr bwMode="auto">
            <a:xfrm>
              <a:off x="4460" y="3327"/>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99CC"/>
              </a:solidFill>
              <a:prstDash val="solid"/>
              <a:round/>
              <a:headEnd/>
              <a:tailEnd/>
            </a:ln>
            <a:effectLst/>
          </p:spPr>
          <p:txBody>
            <a:bodyPr/>
            <a:lstStyle/>
            <a:p>
              <a:endParaRPr lang="en-US"/>
            </a:p>
          </p:txBody>
        </p:sp>
        <p:sp>
          <p:nvSpPr>
            <p:cNvPr id="297839" name="Line 879"/>
            <p:cNvSpPr>
              <a:spLocks noChangeShapeType="1"/>
            </p:cNvSpPr>
            <p:nvPr/>
          </p:nvSpPr>
          <p:spPr bwMode="auto">
            <a:xfrm>
              <a:off x="4514" y="3333"/>
              <a:ext cx="54" cy="1"/>
            </a:xfrm>
            <a:prstGeom prst="line">
              <a:avLst/>
            </a:prstGeom>
            <a:noFill/>
            <a:ln w="38100">
              <a:solidFill>
                <a:srgbClr val="FF99CC"/>
              </a:solidFill>
              <a:round/>
              <a:headEnd/>
              <a:tailEnd/>
            </a:ln>
            <a:effectLst/>
          </p:spPr>
          <p:txBody>
            <a:bodyPr/>
            <a:lstStyle/>
            <a:p>
              <a:endParaRPr lang="en-US"/>
            </a:p>
          </p:txBody>
        </p:sp>
        <p:sp>
          <p:nvSpPr>
            <p:cNvPr id="297840" name="Line 880"/>
            <p:cNvSpPr>
              <a:spLocks noChangeShapeType="1"/>
            </p:cNvSpPr>
            <p:nvPr/>
          </p:nvSpPr>
          <p:spPr bwMode="auto">
            <a:xfrm>
              <a:off x="4568" y="3333"/>
              <a:ext cx="54" cy="1"/>
            </a:xfrm>
            <a:prstGeom prst="line">
              <a:avLst/>
            </a:prstGeom>
            <a:noFill/>
            <a:ln w="38100">
              <a:solidFill>
                <a:srgbClr val="FF99CC"/>
              </a:solidFill>
              <a:round/>
              <a:headEnd/>
              <a:tailEnd/>
            </a:ln>
            <a:effectLst/>
          </p:spPr>
          <p:txBody>
            <a:bodyPr/>
            <a:lstStyle/>
            <a:p>
              <a:endParaRPr lang="en-US"/>
            </a:p>
          </p:txBody>
        </p:sp>
        <p:sp>
          <p:nvSpPr>
            <p:cNvPr id="297841" name="Line 881"/>
            <p:cNvSpPr>
              <a:spLocks noChangeShapeType="1"/>
            </p:cNvSpPr>
            <p:nvPr/>
          </p:nvSpPr>
          <p:spPr bwMode="auto">
            <a:xfrm>
              <a:off x="1537" y="2150"/>
              <a:ext cx="54" cy="66"/>
            </a:xfrm>
            <a:prstGeom prst="line">
              <a:avLst/>
            </a:prstGeom>
            <a:noFill/>
            <a:ln w="38100">
              <a:solidFill>
                <a:srgbClr val="CC99FF"/>
              </a:solidFill>
              <a:round/>
              <a:headEnd/>
              <a:tailEnd/>
            </a:ln>
            <a:effectLst/>
          </p:spPr>
          <p:txBody>
            <a:bodyPr/>
            <a:lstStyle/>
            <a:p>
              <a:endParaRPr lang="en-US"/>
            </a:p>
          </p:txBody>
        </p:sp>
        <p:sp>
          <p:nvSpPr>
            <p:cNvPr id="297842" name="Line 882"/>
            <p:cNvSpPr>
              <a:spLocks noChangeShapeType="1"/>
            </p:cNvSpPr>
            <p:nvPr/>
          </p:nvSpPr>
          <p:spPr bwMode="auto">
            <a:xfrm>
              <a:off x="1591" y="2216"/>
              <a:ext cx="54" cy="66"/>
            </a:xfrm>
            <a:prstGeom prst="line">
              <a:avLst/>
            </a:prstGeom>
            <a:noFill/>
            <a:ln w="38100">
              <a:solidFill>
                <a:srgbClr val="CC99FF"/>
              </a:solidFill>
              <a:round/>
              <a:headEnd/>
              <a:tailEnd/>
            </a:ln>
            <a:effectLst/>
          </p:spPr>
          <p:txBody>
            <a:bodyPr/>
            <a:lstStyle/>
            <a:p>
              <a:endParaRPr lang="en-US"/>
            </a:p>
          </p:txBody>
        </p:sp>
        <p:sp>
          <p:nvSpPr>
            <p:cNvPr id="297843" name="Line 883"/>
            <p:cNvSpPr>
              <a:spLocks noChangeShapeType="1"/>
            </p:cNvSpPr>
            <p:nvPr/>
          </p:nvSpPr>
          <p:spPr bwMode="auto">
            <a:xfrm>
              <a:off x="1645" y="2282"/>
              <a:ext cx="54" cy="60"/>
            </a:xfrm>
            <a:prstGeom prst="line">
              <a:avLst/>
            </a:prstGeom>
            <a:noFill/>
            <a:ln w="38100">
              <a:solidFill>
                <a:srgbClr val="CC99FF"/>
              </a:solidFill>
              <a:round/>
              <a:headEnd/>
              <a:tailEnd/>
            </a:ln>
            <a:effectLst/>
          </p:spPr>
          <p:txBody>
            <a:bodyPr/>
            <a:lstStyle/>
            <a:p>
              <a:endParaRPr lang="en-US"/>
            </a:p>
          </p:txBody>
        </p:sp>
        <p:sp>
          <p:nvSpPr>
            <p:cNvPr id="297844" name="Line 884"/>
            <p:cNvSpPr>
              <a:spLocks noChangeShapeType="1"/>
            </p:cNvSpPr>
            <p:nvPr/>
          </p:nvSpPr>
          <p:spPr bwMode="auto">
            <a:xfrm>
              <a:off x="1699" y="2342"/>
              <a:ext cx="54" cy="60"/>
            </a:xfrm>
            <a:prstGeom prst="line">
              <a:avLst/>
            </a:prstGeom>
            <a:noFill/>
            <a:ln w="38100">
              <a:solidFill>
                <a:srgbClr val="CC99FF"/>
              </a:solidFill>
              <a:round/>
              <a:headEnd/>
              <a:tailEnd/>
            </a:ln>
            <a:effectLst/>
          </p:spPr>
          <p:txBody>
            <a:bodyPr/>
            <a:lstStyle/>
            <a:p>
              <a:endParaRPr lang="en-US"/>
            </a:p>
          </p:txBody>
        </p:sp>
        <p:sp>
          <p:nvSpPr>
            <p:cNvPr id="297845" name="Line 885"/>
            <p:cNvSpPr>
              <a:spLocks noChangeShapeType="1"/>
            </p:cNvSpPr>
            <p:nvPr/>
          </p:nvSpPr>
          <p:spPr bwMode="auto">
            <a:xfrm>
              <a:off x="1753" y="2402"/>
              <a:ext cx="54" cy="60"/>
            </a:xfrm>
            <a:prstGeom prst="line">
              <a:avLst/>
            </a:prstGeom>
            <a:noFill/>
            <a:ln w="38100">
              <a:solidFill>
                <a:srgbClr val="CC99FF"/>
              </a:solidFill>
              <a:round/>
              <a:headEnd/>
              <a:tailEnd/>
            </a:ln>
            <a:effectLst/>
          </p:spPr>
          <p:txBody>
            <a:bodyPr/>
            <a:lstStyle/>
            <a:p>
              <a:endParaRPr lang="en-US"/>
            </a:p>
          </p:txBody>
        </p:sp>
        <p:sp>
          <p:nvSpPr>
            <p:cNvPr id="297846" name="Line 886"/>
            <p:cNvSpPr>
              <a:spLocks noChangeShapeType="1"/>
            </p:cNvSpPr>
            <p:nvPr/>
          </p:nvSpPr>
          <p:spPr bwMode="auto">
            <a:xfrm>
              <a:off x="1807" y="2462"/>
              <a:ext cx="48" cy="60"/>
            </a:xfrm>
            <a:prstGeom prst="line">
              <a:avLst/>
            </a:prstGeom>
            <a:noFill/>
            <a:ln w="38100">
              <a:solidFill>
                <a:srgbClr val="CC99FF"/>
              </a:solidFill>
              <a:round/>
              <a:headEnd/>
              <a:tailEnd/>
            </a:ln>
            <a:effectLst/>
          </p:spPr>
          <p:txBody>
            <a:bodyPr/>
            <a:lstStyle/>
            <a:p>
              <a:endParaRPr lang="en-US"/>
            </a:p>
          </p:txBody>
        </p:sp>
        <p:sp>
          <p:nvSpPr>
            <p:cNvPr id="297847" name="Line 887"/>
            <p:cNvSpPr>
              <a:spLocks noChangeShapeType="1"/>
            </p:cNvSpPr>
            <p:nvPr/>
          </p:nvSpPr>
          <p:spPr bwMode="auto">
            <a:xfrm>
              <a:off x="1855" y="2522"/>
              <a:ext cx="54" cy="54"/>
            </a:xfrm>
            <a:prstGeom prst="line">
              <a:avLst/>
            </a:prstGeom>
            <a:noFill/>
            <a:ln w="38100">
              <a:solidFill>
                <a:srgbClr val="CC99FF"/>
              </a:solidFill>
              <a:round/>
              <a:headEnd/>
              <a:tailEnd/>
            </a:ln>
            <a:effectLst/>
          </p:spPr>
          <p:txBody>
            <a:bodyPr/>
            <a:lstStyle/>
            <a:p>
              <a:endParaRPr lang="en-US"/>
            </a:p>
          </p:txBody>
        </p:sp>
        <p:sp>
          <p:nvSpPr>
            <p:cNvPr id="297848" name="Line 888"/>
            <p:cNvSpPr>
              <a:spLocks noChangeShapeType="1"/>
            </p:cNvSpPr>
            <p:nvPr/>
          </p:nvSpPr>
          <p:spPr bwMode="auto">
            <a:xfrm>
              <a:off x="1909" y="2576"/>
              <a:ext cx="54" cy="54"/>
            </a:xfrm>
            <a:prstGeom prst="line">
              <a:avLst/>
            </a:prstGeom>
            <a:noFill/>
            <a:ln w="38100">
              <a:solidFill>
                <a:srgbClr val="CC99FF"/>
              </a:solidFill>
              <a:round/>
              <a:headEnd/>
              <a:tailEnd/>
            </a:ln>
            <a:effectLst/>
          </p:spPr>
          <p:txBody>
            <a:bodyPr/>
            <a:lstStyle/>
            <a:p>
              <a:endParaRPr lang="en-US"/>
            </a:p>
          </p:txBody>
        </p:sp>
        <p:sp>
          <p:nvSpPr>
            <p:cNvPr id="297849" name="Line 889"/>
            <p:cNvSpPr>
              <a:spLocks noChangeShapeType="1"/>
            </p:cNvSpPr>
            <p:nvPr/>
          </p:nvSpPr>
          <p:spPr bwMode="auto">
            <a:xfrm>
              <a:off x="1963" y="2630"/>
              <a:ext cx="54" cy="55"/>
            </a:xfrm>
            <a:prstGeom prst="line">
              <a:avLst/>
            </a:prstGeom>
            <a:noFill/>
            <a:ln w="38100">
              <a:solidFill>
                <a:srgbClr val="CC99FF"/>
              </a:solidFill>
              <a:round/>
              <a:headEnd/>
              <a:tailEnd/>
            </a:ln>
            <a:effectLst/>
          </p:spPr>
          <p:txBody>
            <a:bodyPr/>
            <a:lstStyle/>
            <a:p>
              <a:endParaRPr lang="en-US"/>
            </a:p>
          </p:txBody>
        </p:sp>
        <p:sp>
          <p:nvSpPr>
            <p:cNvPr id="297850" name="Line 890"/>
            <p:cNvSpPr>
              <a:spLocks noChangeShapeType="1"/>
            </p:cNvSpPr>
            <p:nvPr/>
          </p:nvSpPr>
          <p:spPr bwMode="auto">
            <a:xfrm>
              <a:off x="2017" y="2685"/>
              <a:ext cx="54" cy="48"/>
            </a:xfrm>
            <a:prstGeom prst="line">
              <a:avLst/>
            </a:prstGeom>
            <a:noFill/>
            <a:ln w="38100">
              <a:solidFill>
                <a:srgbClr val="CC99FF"/>
              </a:solidFill>
              <a:round/>
              <a:headEnd/>
              <a:tailEnd/>
            </a:ln>
            <a:effectLst/>
          </p:spPr>
          <p:txBody>
            <a:bodyPr/>
            <a:lstStyle/>
            <a:p>
              <a:endParaRPr lang="en-US"/>
            </a:p>
          </p:txBody>
        </p:sp>
        <p:sp>
          <p:nvSpPr>
            <p:cNvPr id="297851" name="Line 891"/>
            <p:cNvSpPr>
              <a:spLocks noChangeShapeType="1"/>
            </p:cNvSpPr>
            <p:nvPr/>
          </p:nvSpPr>
          <p:spPr bwMode="auto">
            <a:xfrm>
              <a:off x="2071" y="2733"/>
              <a:ext cx="54" cy="48"/>
            </a:xfrm>
            <a:prstGeom prst="line">
              <a:avLst/>
            </a:prstGeom>
            <a:noFill/>
            <a:ln w="38100">
              <a:solidFill>
                <a:srgbClr val="CC99FF"/>
              </a:solidFill>
              <a:round/>
              <a:headEnd/>
              <a:tailEnd/>
            </a:ln>
            <a:effectLst/>
          </p:spPr>
          <p:txBody>
            <a:bodyPr/>
            <a:lstStyle/>
            <a:p>
              <a:endParaRPr lang="en-US"/>
            </a:p>
          </p:txBody>
        </p:sp>
        <p:sp>
          <p:nvSpPr>
            <p:cNvPr id="297852" name="Line 892"/>
            <p:cNvSpPr>
              <a:spLocks noChangeShapeType="1"/>
            </p:cNvSpPr>
            <p:nvPr/>
          </p:nvSpPr>
          <p:spPr bwMode="auto">
            <a:xfrm>
              <a:off x="2125" y="2781"/>
              <a:ext cx="54" cy="48"/>
            </a:xfrm>
            <a:prstGeom prst="line">
              <a:avLst/>
            </a:prstGeom>
            <a:noFill/>
            <a:ln w="38100">
              <a:solidFill>
                <a:srgbClr val="CC99FF"/>
              </a:solidFill>
              <a:round/>
              <a:headEnd/>
              <a:tailEnd/>
            </a:ln>
            <a:effectLst/>
          </p:spPr>
          <p:txBody>
            <a:bodyPr/>
            <a:lstStyle/>
            <a:p>
              <a:endParaRPr lang="en-US"/>
            </a:p>
          </p:txBody>
        </p:sp>
        <p:sp>
          <p:nvSpPr>
            <p:cNvPr id="297853" name="Line 893"/>
            <p:cNvSpPr>
              <a:spLocks noChangeShapeType="1"/>
            </p:cNvSpPr>
            <p:nvPr/>
          </p:nvSpPr>
          <p:spPr bwMode="auto">
            <a:xfrm>
              <a:off x="2179" y="2829"/>
              <a:ext cx="48" cy="48"/>
            </a:xfrm>
            <a:prstGeom prst="line">
              <a:avLst/>
            </a:prstGeom>
            <a:noFill/>
            <a:ln w="38100">
              <a:solidFill>
                <a:srgbClr val="CC99FF"/>
              </a:solidFill>
              <a:round/>
              <a:headEnd/>
              <a:tailEnd/>
            </a:ln>
            <a:effectLst/>
          </p:spPr>
          <p:txBody>
            <a:bodyPr/>
            <a:lstStyle/>
            <a:p>
              <a:endParaRPr lang="en-US"/>
            </a:p>
          </p:txBody>
        </p:sp>
        <p:sp>
          <p:nvSpPr>
            <p:cNvPr id="297854" name="Line 894"/>
            <p:cNvSpPr>
              <a:spLocks noChangeShapeType="1"/>
            </p:cNvSpPr>
            <p:nvPr/>
          </p:nvSpPr>
          <p:spPr bwMode="auto">
            <a:xfrm>
              <a:off x="2227" y="2877"/>
              <a:ext cx="54" cy="42"/>
            </a:xfrm>
            <a:prstGeom prst="line">
              <a:avLst/>
            </a:prstGeom>
            <a:noFill/>
            <a:ln w="38100">
              <a:solidFill>
                <a:srgbClr val="CC99FF"/>
              </a:solidFill>
              <a:round/>
              <a:headEnd/>
              <a:tailEnd/>
            </a:ln>
            <a:effectLst/>
          </p:spPr>
          <p:txBody>
            <a:bodyPr/>
            <a:lstStyle/>
            <a:p>
              <a:endParaRPr lang="en-US"/>
            </a:p>
          </p:txBody>
        </p:sp>
        <p:sp>
          <p:nvSpPr>
            <p:cNvPr id="297855" name="Freeform 895"/>
            <p:cNvSpPr>
              <a:spLocks/>
            </p:cNvSpPr>
            <p:nvPr/>
          </p:nvSpPr>
          <p:spPr bwMode="auto">
            <a:xfrm>
              <a:off x="2281" y="2919"/>
              <a:ext cx="54" cy="48"/>
            </a:xfrm>
            <a:custGeom>
              <a:avLst/>
              <a:gdLst/>
              <a:ahLst/>
              <a:cxnLst>
                <a:cxn ang="0">
                  <a:pos x="0" y="0"/>
                </a:cxn>
                <a:cxn ang="0">
                  <a:pos x="24" y="24"/>
                </a:cxn>
                <a:cxn ang="0">
                  <a:pos x="54" y="48"/>
                </a:cxn>
              </a:cxnLst>
              <a:rect l="0" t="0" r="r" b="b"/>
              <a:pathLst>
                <a:path w="54" h="48">
                  <a:moveTo>
                    <a:pt x="0" y="0"/>
                  </a:moveTo>
                  <a:lnTo>
                    <a:pt x="24" y="24"/>
                  </a:lnTo>
                  <a:lnTo>
                    <a:pt x="54" y="48"/>
                  </a:lnTo>
                </a:path>
              </a:pathLst>
            </a:custGeom>
            <a:noFill/>
            <a:ln w="38100" cmpd="sng">
              <a:solidFill>
                <a:srgbClr val="CC99FF"/>
              </a:solidFill>
              <a:prstDash val="solid"/>
              <a:round/>
              <a:headEnd/>
              <a:tailEnd/>
            </a:ln>
            <a:effectLst/>
          </p:spPr>
          <p:txBody>
            <a:bodyPr/>
            <a:lstStyle/>
            <a:p>
              <a:endParaRPr lang="en-US"/>
            </a:p>
          </p:txBody>
        </p:sp>
        <p:sp>
          <p:nvSpPr>
            <p:cNvPr id="297856" name="Freeform 896"/>
            <p:cNvSpPr>
              <a:spLocks/>
            </p:cNvSpPr>
            <p:nvPr/>
          </p:nvSpPr>
          <p:spPr bwMode="auto">
            <a:xfrm>
              <a:off x="2335" y="2967"/>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CC99FF"/>
              </a:solidFill>
              <a:prstDash val="solid"/>
              <a:round/>
              <a:headEnd/>
              <a:tailEnd/>
            </a:ln>
            <a:effectLst/>
          </p:spPr>
          <p:txBody>
            <a:bodyPr/>
            <a:lstStyle/>
            <a:p>
              <a:endParaRPr lang="en-US"/>
            </a:p>
          </p:txBody>
        </p:sp>
        <p:sp>
          <p:nvSpPr>
            <p:cNvPr id="297857" name="Freeform 897"/>
            <p:cNvSpPr>
              <a:spLocks/>
            </p:cNvSpPr>
            <p:nvPr/>
          </p:nvSpPr>
          <p:spPr bwMode="auto">
            <a:xfrm>
              <a:off x="2389" y="3003"/>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CC99FF"/>
              </a:solidFill>
              <a:prstDash val="solid"/>
              <a:round/>
              <a:headEnd/>
              <a:tailEnd/>
            </a:ln>
            <a:effectLst/>
          </p:spPr>
          <p:txBody>
            <a:bodyPr/>
            <a:lstStyle/>
            <a:p>
              <a:endParaRPr lang="en-US"/>
            </a:p>
          </p:txBody>
        </p:sp>
        <p:sp>
          <p:nvSpPr>
            <p:cNvPr id="297858" name="Line 898"/>
            <p:cNvSpPr>
              <a:spLocks noChangeShapeType="1"/>
            </p:cNvSpPr>
            <p:nvPr/>
          </p:nvSpPr>
          <p:spPr bwMode="auto">
            <a:xfrm>
              <a:off x="2443" y="3045"/>
              <a:ext cx="54" cy="36"/>
            </a:xfrm>
            <a:prstGeom prst="line">
              <a:avLst/>
            </a:prstGeom>
            <a:noFill/>
            <a:ln w="38100">
              <a:solidFill>
                <a:srgbClr val="CC99FF"/>
              </a:solidFill>
              <a:round/>
              <a:headEnd/>
              <a:tailEnd/>
            </a:ln>
            <a:effectLst/>
          </p:spPr>
          <p:txBody>
            <a:bodyPr/>
            <a:lstStyle/>
            <a:p>
              <a:endParaRPr lang="en-US"/>
            </a:p>
          </p:txBody>
        </p:sp>
        <p:sp>
          <p:nvSpPr>
            <p:cNvPr id="297859" name="Line 899"/>
            <p:cNvSpPr>
              <a:spLocks noChangeShapeType="1"/>
            </p:cNvSpPr>
            <p:nvPr/>
          </p:nvSpPr>
          <p:spPr bwMode="auto">
            <a:xfrm>
              <a:off x="2497" y="3081"/>
              <a:ext cx="54" cy="36"/>
            </a:xfrm>
            <a:prstGeom prst="line">
              <a:avLst/>
            </a:prstGeom>
            <a:noFill/>
            <a:ln w="38100">
              <a:solidFill>
                <a:srgbClr val="CC99FF"/>
              </a:solidFill>
              <a:round/>
              <a:headEnd/>
              <a:tailEnd/>
            </a:ln>
            <a:effectLst/>
          </p:spPr>
          <p:txBody>
            <a:bodyPr/>
            <a:lstStyle/>
            <a:p>
              <a:endParaRPr lang="en-US"/>
            </a:p>
          </p:txBody>
        </p:sp>
        <p:sp>
          <p:nvSpPr>
            <p:cNvPr id="297860" name="Line 900"/>
            <p:cNvSpPr>
              <a:spLocks noChangeShapeType="1"/>
            </p:cNvSpPr>
            <p:nvPr/>
          </p:nvSpPr>
          <p:spPr bwMode="auto">
            <a:xfrm>
              <a:off x="2551" y="3117"/>
              <a:ext cx="48" cy="36"/>
            </a:xfrm>
            <a:prstGeom prst="line">
              <a:avLst/>
            </a:prstGeom>
            <a:noFill/>
            <a:ln w="38100">
              <a:solidFill>
                <a:srgbClr val="CC99FF"/>
              </a:solidFill>
              <a:round/>
              <a:headEnd/>
              <a:tailEnd/>
            </a:ln>
            <a:effectLst/>
          </p:spPr>
          <p:txBody>
            <a:bodyPr/>
            <a:lstStyle/>
            <a:p>
              <a:endParaRPr lang="en-US"/>
            </a:p>
          </p:txBody>
        </p:sp>
        <p:sp>
          <p:nvSpPr>
            <p:cNvPr id="297861" name="Line 901"/>
            <p:cNvSpPr>
              <a:spLocks noChangeShapeType="1"/>
            </p:cNvSpPr>
            <p:nvPr/>
          </p:nvSpPr>
          <p:spPr bwMode="auto">
            <a:xfrm>
              <a:off x="2599" y="3153"/>
              <a:ext cx="54" cy="30"/>
            </a:xfrm>
            <a:prstGeom prst="line">
              <a:avLst/>
            </a:prstGeom>
            <a:noFill/>
            <a:ln w="38100">
              <a:solidFill>
                <a:srgbClr val="CC99FF"/>
              </a:solidFill>
              <a:round/>
              <a:headEnd/>
              <a:tailEnd/>
            </a:ln>
            <a:effectLst/>
          </p:spPr>
          <p:txBody>
            <a:bodyPr/>
            <a:lstStyle/>
            <a:p>
              <a:endParaRPr lang="en-US"/>
            </a:p>
          </p:txBody>
        </p:sp>
        <p:sp>
          <p:nvSpPr>
            <p:cNvPr id="297862" name="Line 902"/>
            <p:cNvSpPr>
              <a:spLocks noChangeShapeType="1"/>
            </p:cNvSpPr>
            <p:nvPr/>
          </p:nvSpPr>
          <p:spPr bwMode="auto">
            <a:xfrm>
              <a:off x="2653" y="3183"/>
              <a:ext cx="54" cy="30"/>
            </a:xfrm>
            <a:prstGeom prst="line">
              <a:avLst/>
            </a:prstGeom>
            <a:noFill/>
            <a:ln w="38100">
              <a:solidFill>
                <a:srgbClr val="CC99FF"/>
              </a:solidFill>
              <a:round/>
              <a:headEnd/>
              <a:tailEnd/>
            </a:ln>
            <a:effectLst/>
          </p:spPr>
          <p:txBody>
            <a:bodyPr/>
            <a:lstStyle/>
            <a:p>
              <a:endParaRPr lang="en-US"/>
            </a:p>
          </p:txBody>
        </p:sp>
        <p:sp>
          <p:nvSpPr>
            <p:cNvPr id="297863" name="Line 903"/>
            <p:cNvSpPr>
              <a:spLocks noChangeShapeType="1"/>
            </p:cNvSpPr>
            <p:nvPr/>
          </p:nvSpPr>
          <p:spPr bwMode="auto">
            <a:xfrm>
              <a:off x="2707" y="3213"/>
              <a:ext cx="54" cy="30"/>
            </a:xfrm>
            <a:prstGeom prst="line">
              <a:avLst/>
            </a:prstGeom>
            <a:noFill/>
            <a:ln w="38100">
              <a:solidFill>
                <a:srgbClr val="CC99FF"/>
              </a:solidFill>
              <a:round/>
              <a:headEnd/>
              <a:tailEnd/>
            </a:ln>
            <a:effectLst/>
          </p:spPr>
          <p:txBody>
            <a:bodyPr/>
            <a:lstStyle/>
            <a:p>
              <a:endParaRPr lang="en-US"/>
            </a:p>
          </p:txBody>
        </p:sp>
        <p:sp>
          <p:nvSpPr>
            <p:cNvPr id="297864" name="Line 904"/>
            <p:cNvSpPr>
              <a:spLocks noChangeShapeType="1"/>
            </p:cNvSpPr>
            <p:nvPr/>
          </p:nvSpPr>
          <p:spPr bwMode="auto">
            <a:xfrm>
              <a:off x="2761" y="3243"/>
              <a:ext cx="54" cy="30"/>
            </a:xfrm>
            <a:prstGeom prst="line">
              <a:avLst/>
            </a:prstGeom>
            <a:noFill/>
            <a:ln w="38100">
              <a:solidFill>
                <a:srgbClr val="CC99FF"/>
              </a:solidFill>
              <a:round/>
              <a:headEnd/>
              <a:tailEnd/>
            </a:ln>
            <a:effectLst/>
          </p:spPr>
          <p:txBody>
            <a:bodyPr/>
            <a:lstStyle/>
            <a:p>
              <a:endParaRPr lang="en-US"/>
            </a:p>
          </p:txBody>
        </p:sp>
        <p:sp>
          <p:nvSpPr>
            <p:cNvPr id="297865" name="Line 905"/>
            <p:cNvSpPr>
              <a:spLocks noChangeShapeType="1"/>
            </p:cNvSpPr>
            <p:nvPr/>
          </p:nvSpPr>
          <p:spPr bwMode="auto">
            <a:xfrm>
              <a:off x="2815" y="3273"/>
              <a:ext cx="54" cy="24"/>
            </a:xfrm>
            <a:prstGeom prst="line">
              <a:avLst/>
            </a:prstGeom>
            <a:noFill/>
            <a:ln w="38100">
              <a:solidFill>
                <a:srgbClr val="CC99FF"/>
              </a:solidFill>
              <a:round/>
              <a:headEnd/>
              <a:tailEnd/>
            </a:ln>
            <a:effectLst/>
          </p:spPr>
          <p:txBody>
            <a:bodyPr/>
            <a:lstStyle/>
            <a:p>
              <a:endParaRPr lang="en-US"/>
            </a:p>
          </p:txBody>
        </p:sp>
        <p:sp>
          <p:nvSpPr>
            <p:cNvPr id="297866" name="Line 906"/>
            <p:cNvSpPr>
              <a:spLocks noChangeShapeType="1"/>
            </p:cNvSpPr>
            <p:nvPr/>
          </p:nvSpPr>
          <p:spPr bwMode="auto">
            <a:xfrm>
              <a:off x="2869" y="3297"/>
              <a:ext cx="55" cy="24"/>
            </a:xfrm>
            <a:prstGeom prst="line">
              <a:avLst/>
            </a:prstGeom>
            <a:noFill/>
            <a:ln w="38100">
              <a:solidFill>
                <a:srgbClr val="CC99FF"/>
              </a:solidFill>
              <a:round/>
              <a:headEnd/>
              <a:tailEnd/>
            </a:ln>
            <a:effectLst/>
          </p:spPr>
          <p:txBody>
            <a:bodyPr/>
            <a:lstStyle/>
            <a:p>
              <a:endParaRPr lang="en-US"/>
            </a:p>
          </p:txBody>
        </p:sp>
        <p:sp>
          <p:nvSpPr>
            <p:cNvPr id="297867" name="Line 907"/>
            <p:cNvSpPr>
              <a:spLocks noChangeShapeType="1"/>
            </p:cNvSpPr>
            <p:nvPr/>
          </p:nvSpPr>
          <p:spPr bwMode="auto">
            <a:xfrm>
              <a:off x="2924" y="3321"/>
              <a:ext cx="48" cy="18"/>
            </a:xfrm>
            <a:prstGeom prst="line">
              <a:avLst/>
            </a:prstGeom>
            <a:noFill/>
            <a:ln w="38100">
              <a:solidFill>
                <a:srgbClr val="CC99FF"/>
              </a:solidFill>
              <a:round/>
              <a:headEnd/>
              <a:tailEnd/>
            </a:ln>
            <a:effectLst/>
          </p:spPr>
          <p:txBody>
            <a:bodyPr/>
            <a:lstStyle/>
            <a:p>
              <a:endParaRPr lang="en-US"/>
            </a:p>
          </p:txBody>
        </p:sp>
        <p:sp>
          <p:nvSpPr>
            <p:cNvPr id="297868" name="Line 908"/>
            <p:cNvSpPr>
              <a:spLocks noChangeShapeType="1"/>
            </p:cNvSpPr>
            <p:nvPr/>
          </p:nvSpPr>
          <p:spPr bwMode="auto">
            <a:xfrm>
              <a:off x="2972" y="3339"/>
              <a:ext cx="54" cy="18"/>
            </a:xfrm>
            <a:prstGeom prst="line">
              <a:avLst/>
            </a:prstGeom>
            <a:noFill/>
            <a:ln w="38100">
              <a:solidFill>
                <a:srgbClr val="CC99FF"/>
              </a:solidFill>
              <a:round/>
              <a:headEnd/>
              <a:tailEnd/>
            </a:ln>
            <a:effectLst/>
          </p:spPr>
          <p:txBody>
            <a:bodyPr/>
            <a:lstStyle/>
            <a:p>
              <a:endParaRPr lang="en-US"/>
            </a:p>
          </p:txBody>
        </p:sp>
        <p:sp>
          <p:nvSpPr>
            <p:cNvPr id="297869" name="Line 909"/>
            <p:cNvSpPr>
              <a:spLocks noChangeShapeType="1"/>
            </p:cNvSpPr>
            <p:nvPr/>
          </p:nvSpPr>
          <p:spPr bwMode="auto">
            <a:xfrm>
              <a:off x="3026" y="3357"/>
              <a:ext cx="54" cy="18"/>
            </a:xfrm>
            <a:prstGeom prst="line">
              <a:avLst/>
            </a:prstGeom>
            <a:noFill/>
            <a:ln w="38100">
              <a:solidFill>
                <a:srgbClr val="CC99FF"/>
              </a:solidFill>
              <a:round/>
              <a:headEnd/>
              <a:tailEnd/>
            </a:ln>
            <a:effectLst/>
          </p:spPr>
          <p:txBody>
            <a:bodyPr/>
            <a:lstStyle/>
            <a:p>
              <a:endParaRPr lang="en-US"/>
            </a:p>
          </p:txBody>
        </p:sp>
        <p:sp>
          <p:nvSpPr>
            <p:cNvPr id="297870" name="Line 910"/>
            <p:cNvSpPr>
              <a:spLocks noChangeShapeType="1"/>
            </p:cNvSpPr>
            <p:nvPr/>
          </p:nvSpPr>
          <p:spPr bwMode="auto">
            <a:xfrm>
              <a:off x="3080" y="3375"/>
              <a:ext cx="54" cy="18"/>
            </a:xfrm>
            <a:prstGeom prst="line">
              <a:avLst/>
            </a:prstGeom>
            <a:noFill/>
            <a:ln w="38100">
              <a:solidFill>
                <a:srgbClr val="CC99FF"/>
              </a:solidFill>
              <a:round/>
              <a:headEnd/>
              <a:tailEnd/>
            </a:ln>
            <a:effectLst/>
          </p:spPr>
          <p:txBody>
            <a:bodyPr/>
            <a:lstStyle/>
            <a:p>
              <a:endParaRPr lang="en-US"/>
            </a:p>
          </p:txBody>
        </p:sp>
        <p:sp>
          <p:nvSpPr>
            <p:cNvPr id="297871" name="Line 911"/>
            <p:cNvSpPr>
              <a:spLocks noChangeShapeType="1"/>
            </p:cNvSpPr>
            <p:nvPr/>
          </p:nvSpPr>
          <p:spPr bwMode="auto">
            <a:xfrm>
              <a:off x="3134" y="3393"/>
              <a:ext cx="54" cy="12"/>
            </a:xfrm>
            <a:prstGeom prst="line">
              <a:avLst/>
            </a:prstGeom>
            <a:noFill/>
            <a:ln w="38100">
              <a:solidFill>
                <a:srgbClr val="CC99FF"/>
              </a:solidFill>
              <a:round/>
              <a:headEnd/>
              <a:tailEnd/>
            </a:ln>
            <a:effectLst/>
          </p:spPr>
          <p:txBody>
            <a:bodyPr/>
            <a:lstStyle/>
            <a:p>
              <a:endParaRPr lang="en-US"/>
            </a:p>
          </p:txBody>
        </p:sp>
        <p:sp>
          <p:nvSpPr>
            <p:cNvPr id="297872" name="Line 912"/>
            <p:cNvSpPr>
              <a:spLocks noChangeShapeType="1"/>
            </p:cNvSpPr>
            <p:nvPr/>
          </p:nvSpPr>
          <p:spPr bwMode="auto">
            <a:xfrm>
              <a:off x="3188" y="3405"/>
              <a:ext cx="54" cy="12"/>
            </a:xfrm>
            <a:prstGeom prst="line">
              <a:avLst/>
            </a:prstGeom>
            <a:noFill/>
            <a:ln w="38100">
              <a:solidFill>
                <a:srgbClr val="CC99FF"/>
              </a:solidFill>
              <a:round/>
              <a:headEnd/>
              <a:tailEnd/>
            </a:ln>
            <a:effectLst/>
          </p:spPr>
          <p:txBody>
            <a:bodyPr/>
            <a:lstStyle/>
            <a:p>
              <a:endParaRPr lang="en-US"/>
            </a:p>
          </p:txBody>
        </p:sp>
        <p:sp>
          <p:nvSpPr>
            <p:cNvPr id="297873" name="Line 913"/>
            <p:cNvSpPr>
              <a:spLocks noChangeShapeType="1"/>
            </p:cNvSpPr>
            <p:nvPr/>
          </p:nvSpPr>
          <p:spPr bwMode="auto">
            <a:xfrm>
              <a:off x="3242" y="3417"/>
              <a:ext cx="48" cy="12"/>
            </a:xfrm>
            <a:prstGeom prst="line">
              <a:avLst/>
            </a:prstGeom>
            <a:noFill/>
            <a:ln w="38100">
              <a:solidFill>
                <a:srgbClr val="CC99FF"/>
              </a:solidFill>
              <a:round/>
              <a:headEnd/>
              <a:tailEnd/>
            </a:ln>
            <a:effectLst/>
          </p:spPr>
          <p:txBody>
            <a:bodyPr/>
            <a:lstStyle/>
            <a:p>
              <a:endParaRPr lang="en-US"/>
            </a:p>
          </p:txBody>
        </p:sp>
        <p:sp>
          <p:nvSpPr>
            <p:cNvPr id="297874" name="Line 914"/>
            <p:cNvSpPr>
              <a:spLocks noChangeShapeType="1"/>
            </p:cNvSpPr>
            <p:nvPr/>
          </p:nvSpPr>
          <p:spPr bwMode="auto">
            <a:xfrm>
              <a:off x="3290" y="3429"/>
              <a:ext cx="54" cy="6"/>
            </a:xfrm>
            <a:prstGeom prst="line">
              <a:avLst/>
            </a:prstGeom>
            <a:noFill/>
            <a:ln w="38100">
              <a:solidFill>
                <a:srgbClr val="CC99FF"/>
              </a:solidFill>
              <a:round/>
              <a:headEnd/>
              <a:tailEnd/>
            </a:ln>
            <a:effectLst/>
          </p:spPr>
          <p:txBody>
            <a:bodyPr/>
            <a:lstStyle/>
            <a:p>
              <a:endParaRPr lang="en-US"/>
            </a:p>
          </p:txBody>
        </p:sp>
        <p:sp>
          <p:nvSpPr>
            <p:cNvPr id="297875" name="Line 915"/>
            <p:cNvSpPr>
              <a:spLocks noChangeShapeType="1"/>
            </p:cNvSpPr>
            <p:nvPr/>
          </p:nvSpPr>
          <p:spPr bwMode="auto">
            <a:xfrm>
              <a:off x="3344" y="3435"/>
              <a:ext cx="54" cy="12"/>
            </a:xfrm>
            <a:prstGeom prst="line">
              <a:avLst/>
            </a:prstGeom>
            <a:noFill/>
            <a:ln w="38100">
              <a:solidFill>
                <a:srgbClr val="CC99FF"/>
              </a:solidFill>
              <a:round/>
              <a:headEnd/>
              <a:tailEnd/>
            </a:ln>
            <a:effectLst/>
          </p:spPr>
          <p:txBody>
            <a:bodyPr/>
            <a:lstStyle/>
            <a:p>
              <a:endParaRPr lang="en-US"/>
            </a:p>
          </p:txBody>
        </p:sp>
        <p:sp>
          <p:nvSpPr>
            <p:cNvPr id="297876" name="Line 916"/>
            <p:cNvSpPr>
              <a:spLocks noChangeShapeType="1"/>
            </p:cNvSpPr>
            <p:nvPr/>
          </p:nvSpPr>
          <p:spPr bwMode="auto">
            <a:xfrm>
              <a:off x="3398" y="3447"/>
              <a:ext cx="54" cy="6"/>
            </a:xfrm>
            <a:prstGeom prst="line">
              <a:avLst/>
            </a:prstGeom>
            <a:noFill/>
            <a:ln w="38100">
              <a:solidFill>
                <a:srgbClr val="CC99FF"/>
              </a:solidFill>
              <a:round/>
              <a:headEnd/>
              <a:tailEnd/>
            </a:ln>
            <a:effectLst/>
          </p:spPr>
          <p:txBody>
            <a:bodyPr/>
            <a:lstStyle/>
            <a:p>
              <a:endParaRPr lang="en-US"/>
            </a:p>
          </p:txBody>
        </p:sp>
        <p:sp>
          <p:nvSpPr>
            <p:cNvPr id="297877" name="Line 917"/>
            <p:cNvSpPr>
              <a:spLocks noChangeShapeType="1"/>
            </p:cNvSpPr>
            <p:nvPr/>
          </p:nvSpPr>
          <p:spPr bwMode="auto">
            <a:xfrm>
              <a:off x="3452" y="3453"/>
              <a:ext cx="54" cy="6"/>
            </a:xfrm>
            <a:prstGeom prst="line">
              <a:avLst/>
            </a:prstGeom>
            <a:noFill/>
            <a:ln w="38100">
              <a:solidFill>
                <a:srgbClr val="CC99FF"/>
              </a:solidFill>
              <a:round/>
              <a:headEnd/>
              <a:tailEnd/>
            </a:ln>
            <a:effectLst/>
          </p:spPr>
          <p:txBody>
            <a:bodyPr/>
            <a:lstStyle/>
            <a:p>
              <a:endParaRPr lang="en-US"/>
            </a:p>
          </p:txBody>
        </p:sp>
        <p:sp>
          <p:nvSpPr>
            <p:cNvPr id="297878" name="Line 918"/>
            <p:cNvSpPr>
              <a:spLocks noChangeShapeType="1"/>
            </p:cNvSpPr>
            <p:nvPr/>
          </p:nvSpPr>
          <p:spPr bwMode="auto">
            <a:xfrm>
              <a:off x="3506" y="3459"/>
              <a:ext cx="54" cy="6"/>
            </a:xfrm>
            <a:prstGeom prst="line">
              <a:avLst/>
            </a:prstGeom>
            <a:noFill/>
            <a:ln w="38100">
              <a:solidFill>
                <a:srgbClr val="CC99FF"/>
              </a:solidFill>
              <a:round/>
              <a:headEnd/>
              <a:tailEnd/>
            </a:ln>
            <a:effectLst/>
          </p:spPr>
          <p:txBody>
            <a:bodyPr/>
            <a:lstStyle/>
            <a:p>
              <a:endParaRPr lang="en-US"/>
            </a:p>
          </p:txBody>
        </p:sp>
        <p:sp>
          <p:nvSpPr>
            <p:cNvPr id="297879" name="Line 919"/>
            <p:cNvSpPr>
              <a:spLocks noChangeShapeType="1"/>
            </p:cNvSpPr>
            <p:nvPr/>
          </p:nvSpPr>
          <p:spPr bwMode="auto">
            <a:xfrm>
              <a:off x="3560" y="3465"/>
              <a:ext cx="54" cy="6"/>
            </a:xfrm>
            <a:prstGeom prst="line">
              <a:avLst/>
            </a:prstGeom>
            <a:noFill/>
            <a:ln w="38100">
              <a:solidFill>
                <a:srgbClr val="CC99FF"/>
              </a:solidFill>
              <a:round/>
              <a:headEnd/>
              <a:tailEnd/>
            </a:ln>
            <a:effectLst/>
          </p:spPr>
          <p:txBody>
            <a:bodyPr/>
            <a:lstStyle/>
            <a:p>
              <a:endParaRPr lang="en-US"/>
            </a:p>
          </p:txBody>
        </p:sp>
        <p:sp>
          <p:nvSpPr>
            <p:cNvPr id="297880" name="Line 920"/>
            <p:cNvSpPr>
              <a:spLocks noChangeShapeType="1"/>
            </p:cNvSpPr>
            <p:nvPr/>
          </p:nvSpPr>
          <p:spPr bwMode="auto">
            <a:xfrm>
              <a:off x="3614" y="3471"/>
              <a:ext cx="48" cy="1"/>
            </a:xfrm>
            <a:prstGeom prst="line">
              <a:avLst/>
            </a:prstGeom>
            <a:noFill/>
            <a:ln w="38100">
              <a:solidFill>
                <a:srgbClr val="CC99FF"/>
              </a:solidFill>
              <a:round/>
              <a:headEnd/>
              <a:tailEnd/>
            </a:ln>
            <a:effectLst/>
          </p:spPr>
          <p:txBody>
            <a:bodyPr/>
            <a:lstStyle/>
            <a:p>
              <a:endParaRPr lang="en-US"/>
            </a:p>
          </p:txBody>
        </p:sp>
        <p:sp>
          <p:nvSpPr>
            <p:cNvPr id="297881" name="Line 921"/>
            <p:cNvSpPr>
              <a:spLocks noChangeShapeType="1"/>
            </p:cNvSpPr>
            <p:nvPr/>
          </p:nvSpPr>
          <p:spPr bwMode="auto">
            <a:xfrm>
              <a:off x="3662" y="3471"/>
              <a:ext cx="54" cy="6"/>
            </a:xfrm>
            <a:prstGeom prst="line">
              <a:avLst/>
            </a:prstGeom>
            <a:noFill/>
            <a:ln w="38100">
              <a:solidFill>
                <a:srgbClr val="CC99FF"/>
              </a:solidFill>
              <a:round/>
              <a:headEnd/>
              <a:tailEnd/>
            </a:ln>
            <a:effectLst/>
          </p:spPr>
          <p:txBody>
            <a:bodyPr/>
            <a:lstStyle/>
            <a:p>
              <a:endParaRPr lang="en-US"/>
            </a:p>
          </p:txBody>
        </p:sp>
        <p:sp>
          <p:nvSpPr>
            <p:cNvPr id="297882" name="Line 922"/>
            <p:cNvSpPr>
              <a:spLocks noChangeShapeType="1"/>
            </p:cNvSpPr>
            <p:nvPr/>
          </p:nvSpPr>
          <p:spPr bwMode="auto">
            <a:xfrm>
              <a:off x="3716" y="3477"/>
              <a:ext cx="54" cy="6"/>
            </a:xfrm>
            <a:prstGeom prst="line">
              <a:avLst/>
            </a:prstGeom>
            <a:noFill/>
            <a:ln w="38100">
              <a:solidFill>
                <a:srgbClr val="CC99FF"/>
              </a:solidFill>
              <a:round/>
              <a:headEnd/>
              <a:tailEnd/>
            </a:ln>
            <a:effectLst/>
          </p:spPr>
          <p:txBody>
            <a:bodyPr/>
            <a:lstStyle/>
            <a:p>
              <a:endParaRPr lang="en-US"/>
            </a:p>
          </p:txBody>
        </p:sp>
        <p:sp>
          <p:nvSpPr>
            <p:cNvPr id="297883" name="Line 923"/>
            <p:cNvSpPr>
              <a:spLocks noChangeShapeType="1"/>
            </p:cNvSpPr>
            <p:nvPr/>
          </p:nvSpPr>
          <p:spPr bwMode="auto">
            <a:xfrm>
              <a:off x="3770" y="3483"/>
              <a:ext cx="54" cy="1"/>
            </a:xfrm>
            <a:prstGeom prst="line">
              <a:avLst/>
            </a:prstGeom>
            <a:noFill/>
            <a:ln w="38100">
              <a:solidFill>
                <a:srgbClr val="CC99FF"/>
              </a:solidFill>
              <a:round/>
              <a:headEnd/>
              <a:tailEnd/>
            </a:ln>
            <a:effectLst/>
          </p:spPr>
          <p:txBody>
            <a:bodyPr/>
            <a:lstStyle/>
            <a:p>
              <a:endParaRPr lang="en-US"/>
            </a:p>
          </p:txBody>
        </p:sp>
        <p:sp>
          <p:nvSpPr>
            <p:cNvPr id="297884" name="Line 924"/>
            <p:cNvSpPr>
              <a:spLocks noChangeShapeType="1"/>
            </p:cNvSpPr>
            <p:nvPr/>
          </p:nvSpPr>
          <p:spPr bwMode="auto">
            <a:xfrm>
              <a:off x="3824" y="3483"/>
              <a:ext cx="54" cy="1"/>
            </a:xfrm>
            <a:prstGeom prst="line">
              <a:avLst/>
            </a:prstGeom>
            <a:noFill/>
            <a:ln w="38100">
              <a:solidFill>
                <a:srgbClr val="CC99FF"/>
              </a:solidFill>
              <a:round/>
              <a:headEnd/>
              <a:tailEnd/>
            </a:ln>
            <a:effectLst/>
          </p:spPr>
          <p:txBody>
            <a:bodyPr/>
            <a:lstStyle/>
            <a:p>
              <a:endParaRPr lang="en-US"/>
            </a:p>
          </p:txBody>
        </p:sp>
        <p:sp>
          <p:nvSpPr>
            <p:cNvPr id="297885" name="Freeform 925"/>
            <p:cNvSpPr>
              <a:spLocks/>
            </p:cNvSpPr>
            <p:nvPr/>
          </p:nvSpPr>
          <p:spPr bwMode="auto">
            <a:xfrm>
              <a:off x="3878" y="34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86" name="Line 926"/>
            <p:cNvSpPr>
              <a:spLocks noChangeShapeType="1"/>
            </p:cNvSpPr>
            <p:nvPr/>
          </p:nvSpPr>
          <p:spPr bwMode="auto">
            <a:xfrm>
              <a:off x="3932" y="3489"/>
              <a:ext cx="54" cy="1"/>
            </a:xfrm>
            <a:prstGeom prst="line">
              <a:avLst/>
            </a:prstGeom>
            <a:noFill/>
            <a:ln w="38100">
              <a:solidFill>
                <a:srgbClr val="CC99FF"/>
              </a:solidFill>
              <a:round/>
              <a:headEnd/>
              <a:tailEnd/>
            </a:ln>
            <a:effectLst/>
          </p:spPr>
          <p:txBody>
            <a:bodyPr/>
            <a:lstStyle/>
            <a:p>
              <a:endParaRPr lang="en-US"/>
            </a:p>
          </p:txBody>
        </p:sp>
        <p:sp>
          <p:nvSpPr>
            <p:cNvPr id="297887" name="Line 927"/>
            <p:cNvSpPr>
              <a:spLocks noChangeShapeType="1"/>
            </p:cNvSpPr>
            <p:nvPr/>
          </p:nvSpPr>
          <p:spPr bwMode="auto">
            <a:xfrm>
              <a:off x="3986" y="3489"/>
              <a:ext cx="48" cy="1"/>
            </a:xfrm>
            <a:prstGeom prst="line">
              <a:avLst/>
            </a:prstGeom>
            <a:noFill/>
            <a:ln w="38100">
              <a:solidFill>
                <a:srgbClr val="CC99FF"/>
              </a:solidFill>
              <a:round/>
              <a:headEnd/>
              <a:tailEnd/>
            </a:ln>
            <a:effectLst/>
          </p:spPr>
          <p:txBody>
            <a:bodyPr/>
            <a:lstStyle/>
            <a:p>
              <a:endParaRPr lang="en-US"/>
            </a:p>
          </p:txBody>
        </p:sp>
        <p:sp>
          <p:nvSpPr>
            <p:cNvPr id="297888" name="Line 928"/>
            <p:cNvSpPr>
              <a:spLocks noChangeShapeType="1"/>
            </p:cNvSpPr>
            <p:nvPr/>
          </p:nvSpPr>
          <p:spPr bwMode="auto">
            <a:xfrm>
              <a:off x="4034" y="3489"/>
              <a:ext cx="54" cy="1"/>
            </a:xfrm>
            <a:prstGeom prst="line">
              <a:avLst/>
            </a:prstGeom>
            <a:noFill/>
            <a:ln w="38100">
              <a:solidFill>
                <a:srgbClr val="CC99FF"/>
              </a:solidFill>
              <a:round/>
              <a:headEnd/>
              <a:tailEnd/>
            </a:ln>
            <a:effectLst/>
          </p:spPr>
          <p:txBody>
            <a:bodyPr/>
            <a:lstStyle/>
            <a:p>
              <a:endParaRPr lang="en-US"/>
            </a:p>
          </p:txBody>
        </p:sp>
        <p:sp>
          <p:nvSpPr>
            <p:cNvPr id="297889" name="Freeform 929"/>
            <p:cNvSpPr>
              <a:spLocks/>
            </p:cNvSpPr>
            <p:nvPr/>
          </p:nvSpPr>
          <p:spPr bwMode="auto">
            <a:xfrm>
              <a:off x="4088" y="34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CC99FF"/>
              </a:solidFill>
              <a:prstDash val="solid"/>
              <a:round/>
              <a:headEnd/>
              <a:tailEnd/>
            </a:ln>
            <a:effectLst/>
          </p:spPr>
          <p:txBody>
            <a:bodyPr/>
            <a:lstStyle/>
            <a:p>
              <a:endParaRPr lang="en-US"/>
            </a:p>
          </p:txBody>
        </p:sp>
        <p:sp>
          <p:nvSpPr>
            <p:cNvPr id="297890" name="Line 930"/>
            <p:cNvSpPr>
              <a:spLocks noChangeShapeType="1"/>
            </p:cNvSpPr>
            <p:nvPr/>
          </p:nvSpPr>
          <p:spPr bwMode="auto">
            <a:xfrm>
              <a:off x="4142" y="3495"/>
              <a:ext cx="54" cy="1"/>
            </a:xfrm>
            <a:prstGeom prst="line">
              <a:avLst/>
            </a:prstGeom>
            <a:noFill/>
            <a:ln w="38100">
              <a:solidFill>
                <a:srgbClr val="CC99FF"/>
              </a:solidFill>
              <a:round/>
              <a:headEnd/>
              <a:tailEnd/>
            </a:ln>
            <a:effectLst/>
          </p:spPr>
          <p:txBody>
            <a:bodyPr/>
            <a:lstStyle/>
            <a:p>
              <a:endParaRPr lang="en-US"/>
            </a:p>
          </p:txBody>
        </p:sp>
        <p:sp>
          <p:nvSpPr>
            <p:cNvPr id="297891" name="Line 931"/>
            <p:cNvSpPr>
              <a:spLocks noChangeShapeType="1"/>
            </p:cNvSpPr>
            <p:nvPr/>
          </p:nvSpPr>
          <p:spPr bwMode="auto">
            <a:xfrm>
              <a:off x="4196" y="3495"/>
              <a:ext cx="54" cy="1"/>
            </a:xfrm>
            <a:prstGeom prst="line">
              <a:avLst/>
            </a:prstGeom>
            <a:noFill/>
            <a:ln w="38100">
              <a:solidFill>
                <a:srgbClr val="CC99FF"/>
              </a:solidFill>
              <a:round/>
              <a:headEnd/>
              <a:tailEnd/>
            </a:ln>
            <a:effectLst/>
          </p:spPr>
          <p:txBody>
            <a:bodyPr/>
            <a:lstStyle/>
            <a:p>
              <a:endParaRPr lang="en-US"/>
            </a:p>
          </p:txBody>
        </p:sp>
        <p:sp>
          <p:nvSpPr>
            <p:cNvPr id="297892" name="Line 932"/>
            <p:cNvSpPr>
              <a:spLocks noChangeShapeType="1"/>
            </p:cNvSpPr>
            <p:nvPr/>
          </p:nvSpPr>
          <p:spPr bwMode="auto">
            <a:xfrm>
              <a:off x="4250" y="3495"/>
              <a:ext cx="54" cy="1"/>
            </a:xfrm>
            <a:prstGeom prst="line">
              <a:avLst/>
            </a:prstGeom>
            <a:noFill/>
            <a:ln w="38100">
              <a:solidFill>
                <a:srgbClr val="CC99FF"/>
              </a:solidFill>
              <a:round/>
              <a:headEnd/>
              <a:tailEnd/>
            </a:ln>
            <a:effectLst/>
          </p:spPr>
          <p:txBody>
            <a:bodyPr/>
            <a:lstStyle/>
            <a:p>
              <a:endParaRPr lang="en-US"/>
            </a:p>
          </p:txBody>
        </p:sp>
        <p:sp>
          <p:nvSpPr>
            <p:cNvPr id="297893" name="Line 933"/>
            <p:cNvSpPr>
              <a:spLocks noChangeShapeType="1"/>
            </p:cNvSpPr>
            <p:nvPr/>
          </p:nvSpPr>
          <p:spPr bwMode="auto">
            <a:xfrm>
              <a:off x="4304" y="3495"/>
              <a:ext cx="54" cy="1"/>
            </a:xfrm>
            <a:prstGeom prst="line">
              <a:avLst/>
            </a:prstGeom>
            <a:noFill/>
            <a:ln w="38100">
              <a:solidFill>
                <a:srgbClr val="CC99FF"/>
              </a:solidFill>
              <a:round/>
              <a:headEnd/>
              <a:tailEnd/>
            </a:ln>
            <a:effectLst/>
          </p:spPr>
          <p:txBody>
            <a:bodyPr/>
            <a:lstStyle/>
            <a:p>
              <a:endParaRPr lang="en-US"/>
            </a:p>
          </p:txBody>
        </p:sp>
        <p:sp>
          <p:nvSpPr>
            <p:cNvPr id="297894" name="Line 934"/>
            <p:cNvSpPr>
              <a:spLocks noChangeShapeType="1"/>
            </p:cNvSpPr>
            <p:nvPr/>
          </p:nvSpPr>
          <p:spPr bwMode="auto">
            <a:xfrm>
              <a:off x="4358" y="3495"/>
              <a:ext cx="48" cy="1"/>
            </a:xfrm>
            <a:prstGeom prst="line">
              <a:avLst/>
            </a:prstGeom>
            <a:noFill/>
            <a:ln w="38100">
              <a:solidFill>
                <a:srgbClr val="CC99FF"/>
              </a:solidFill>
              <a:round/>
              <a:headEnd/>
              <a:tailEnd/>
            </a:ln>
            <a:effectLst/>
          </p:spPr>
          <p:txBody>
            <a:bodyPr/>
            <a:lstStyle/>
            <a:p>
              <a:endParaRPr lang="en-US"/>
            </a:p>
          </p:txBody>
        </p:sp>
        <p:sp>
          <p:nvSpPr>
            <p:cNvPr id="297895" name="Line 935"/>
            <p:cNvSpPr>
              <a:spLocks noChangeShapeType="1"/>
            </p:cNvSpPr>
            <p:nvPr/>
          </p:nvSpPr>
          <p:spPr bwMode="auto">
            <a:xfrm>
              <a:off x="4406" y="3495"/>
              <a:ext cx="54" cy="1"/>
            </a:xfrm>
            <a:prstGeom prst="line">
              <a:avLst/>
            </a:prstGeom>
            <a:noFill/>
            <a:ln w="38100">
              <a:solidFill>
                <a:srgbClr val="CC99FF"/>
              </a:solidFill>
              <a:round/>
              <a:headEnd/>
              <a:tailEnd/>
            </a:ln>
            <a:effectLst/>
          </p:spPr>
          <p:txBody>
            <a:bodyPr/>
            <a:lstStyle/>
            <a:p>
              <a:endParaRPr lang="en-US"/>
            </a:p>
          </p:txBody>
        </p:sp>
        <p:sp>
          <p:nvSpPr>
            <p:cNvPr id="297896" name="Line 936"/>
            <p:cNvSpPr>
              <a:spLocks noChangeShapeType="1"/>
            </p:cNvSpPr>
            <p:nvPr/>
          </p:nvSpPr>
          <p:spPr bwMode="auto">
            <a:xfrm>
              <a:off x="4460" y="3495"/>
              <a:ext cx="54" cy="1"/>
            </a:xfrm>
            <a:prstGeom prst="line">
              <a:avLst/>
            </a:prstGeom>
            <a:noFill/>
            <a:ln w="38100">
              <a:solidFill>
                <a:srgbClr val="CC99FF"/>
              </a:solidFill>
              <a:round/>
              <a:headEnd/>
              <a:tailEnd/>
            </a:ln>
            <a:effectLst/>
          </p:spPr>
          <p:txBody>
            <a:bodyPr/>
            <a:lstStyle/>
            <a:p>
              <a:endParaRPr lang="en-US"/>
            </a:p>
          </p:txBody>
        </p:sp>
        <p:sp>
          <p:nvSpPr>
            <p:cNvPr id="297897" name="Line 937"/>
            <p:cNvSpPr>
              <a:spLocks noChangeShapeType="1"/>
            </p:cNvSpPr>
            <p:nvPr/>
          </p:nvSpPr>
          <p:spPr bwMode="auto">
            <a:xfrm>
              <a:off x="4514" y="3495"/>
              <a:ext cx="54" cy="1"/>
            </a:xfrm>
            <a:prstGeom prst="line">
              <a:avLst/>
            </a:prstGeom>
            <a:noFill/>
            <a:ln w="38100">
              <a:solidFill>
                <a:srgbClr val="CC99FF"/>
              </a:solidFill>
              <a:round/>
              <a:headEnd/>
              <a:tailEnd/>
            </a:ln>
            <a:effectLst/>
          </p:spPr>
          <p:txBody>
            <a:bodyPr/>
            <a:lstStyle/>
            <a:p>
              <a:endParaRPr lang="en-US"/>
            </a:p>
          </p:txBody>
        </p:sp>
        <p:sp>
          <p:nvSpPr>
            <p:cNvPr id="297898" name="Line 938"/>
            <p:cNvSpPr>
              <a:spLocks noChangeShapeType="1"/>
            </p:cNvSpPr>
            <p:nvPr/>
          </p:nvSpPr>
          <p:spPr bwMode="auto">
            <a:xfrm>
              <a:off x="4568" y="3495"/>
              <a:ext cx="54" cy="1"/>
            </a:xfrm>
            <a:prstGeom prst="line">
              <a:avLst/>
            </a:prstGeom>
            <a:noFill/>
            <a:ln w="38100">
              <a:solidFill>
                <a:srgbClr val="CC99FF"/>
              </a:solidFill>
              <a:round/>
              <a:headEnd/>
              <a:tailEnd/>
            </a:ln>
            <a:effectLst/>
          </p:spPr>
          <p:txBody>
            <a:bodyPr/>
            <a:lstStyle/>
            <a:p>
              <a:endParaRPr lang="en-US"/>
            </a:p>
          </p:txBody>
        </p:sp>
        <p:sp>
          <p:nvSpPr>
            <p:cNvPr id="297899" name="Line 939"/>
            <p:cNvSpPr>
              <a:spLocks noChangeShapeType="1"/>
            </p:cNvSpPr>
            <p:nvPr/>
          </p:nvSpPr>
          <p:spPr bwMode="auto">
            <a:xfrm>
              <a:off x="1537" y="2150"/>
              <a:ext cx="54" cy="66"/>
            </a:xfrm>
            <a:prstGeom prst="line">
              <a:avLst/>
            </a:prstGeom>
            <a:noFill/>
            <a:ln w="38100">
              <a:solidFill>
                <a:srgbClr val="FFCC99"/>
              </a:solidFill>
              <a:round/>
              <a:headEnd/>
              <a:tailEnd/>
            </a:ln>
            <a:effectLst/>
          </p:spPr>
          <p:txBody>
            <a:bodyPr/>
            <a:lstStyle/>
            <a:p>
              <a:endParaRPr lang="en-US"/>
            </a:p>
          </p:txBody>
        </p:sp>
        <p:sp>
          <p:nvSpPr>
            <p:cNvPr id="297900" name="Line 940"/>
            <p:cNvSpPr>
              <a:spLocks noChangeShapeType="1"/>
            </p:cNvSpPr>
            <p:nvPr/>
          </p:nvSpPr>
          <p:spPr bwMode="auto">
            <a:xfrm>
              <a:off x="1591" y="2216"/>
              <a:ext cx="54" cy="66"/>
            </a:xfrm>
            <a:prstGeom prst="line">
              <a:avLst/>
            </a:prstGeom>
            <a:noFill/>
            <a:ln w="38100">
              <a:solidFill>
                <a:srgbClr val="FFCC99"/>
              </a:solidFill>
              <a:round/>
              <a:headEnd/>
              <a:tailEnd/>
            </a:ln>
            <a:effectLst/>
          </p:spPr>
          <p:txBody>
            <a:bodyPr/>
            <a:lstStyle/>
            <a:p>
              <a:endParaRPr lang="en-US"/>
            </a:p>
          </p:txBody>
        </p:sp>
        <p:sp>
          <p:nvSpPr>
            <p:cNvPr id="297901" name="Line 941"/>
            <p:cNvSpPr>
              <a:spLocks noChangeShapeType="1"/>
            </p:cNvSpPr>
            <p:nvPr/>
          </p:nvSpPr>
          <p:spPr bwMode="auto">
            <a:xfrm>
              <a:off x="1645" y="2282"/>
              <a:ext cx="54" cy="66"/>
            </a:xfrm>
            <a:prstGeom prst="line">
              <a:avLst/>
            </a:prstGeom>
            <a:noFill/>
            <a:ln w="38100">
              <a:solidFill>
                <a:srgbClr val="FFCC99"/>
              </a:solidFill>
              <a:round/>
              <a:headEnd/>
              <a:tailEnd/>
            </a:ln>
            <a:effectLst/>
          </p:spPr>
          <p:txBody>
            <a:bodyPr/>
            <a:lstStyle/>
            <a:p>
              <a:endParaRPr lang="en-US"/>
            </a:p>
          </p:txBody>
        </p:sp>
        <p:sp>
          <p:nvSpPr>
            <p:cNvPr id="297902" name="Line 942"/>
            <p:cNvSpPr>
              <a:spLocks noChangeShapeType="1"/>
            </p:cNvSpPr>
            <p:nvPr/>
          </p:nvSpPr>
          <p:spPr bwMode="auto">
            <a:xfrm>
              <a:off x="1699" y="2348"/>
              <a:ext cx="54" cy="60"/>
            </a:xfrm>
            <a:prstGeom prst="line">
              <a:avLst/>
            </a:prstGeom>
            <a:noFill/>
            <a:ln w="38100">
              <a:solidFill>
                <a:srgbClr val="FFCC99"/>
              </a:solidFill>
              <a:round/>
              <a:headEnd/>
              <a:tailEnd/>
            </a:ln>
            <a:effectLst/>
          </p:spPr>
          <p:txBody>
            <a:bodyPr/>
            <a:lstStyle/>
            <a:p>
              <a:endParaRPr lang="en-US"/>
            </a:p>
          </p:txBody>
        </p:sp>
        <p:sp>
          <p:nvSpPr>
            <p:cNvPr id="297903" name="Line 943"/>
            <p:cNvSpPr>
              <a:spLocks noChangeShapeType="1"/>
            </p:cNvSpPr>
            <p:nvPr/>
          </p:nvSpPr>
          <p:spPr bwMode="auto">
            <a:xfrm>
              <a:off x="1753" y="2408"/>
              <a:ext cx="54" cy="60"/>
            </a:xfrm>
            <a:prstGeom prst="line">
              <a:avLst/>
            </a:prstGeom>
            <a:noFill/>
            <a:ln w="38100">
              <a:solidFill>
                <a:srgbClr val="FFCC99"/>
              </a:solidFill>
              <a:round/>
              <a:headEnd/>
              <a:tailEnd/>
            </a:ln>
            <a:effectLst/>
          </p:spPr>
          <p:txBody>
            <a:bodyPr/>
            <a:lstStyle/>
            <a:p>
              <a:endParaRPr lang="en-US"/>
            </a:p>
          </p:txBody>
        </p:sp>
        <p:sp>
          <p:nvSpPr>
            <p:cNvPr id="297904" name="Line 944"/>
            <p:cNvSpPr>
              <a:spLocks noChangeShapeType="1"/>
            </p:cNvSpPr>
            <p:nvPr/>
          </p:nvSpPr>
          <p:spPr bwMode="auto">
            <a:xfrm>
              <a:off x="1807" y="2468"/>
              <a:ext cx="48" cy="60"/>
            </a:xfrm>
            <a:prstGeom prst="line">
              <a:avLst/>
            </a:prstGeom>
            <a:noFill/>
            <a:ln w="38100">
              <a:solidFill>
                <a:srgbClr val="FFCC99"/>
              </a:solidFill>
              <a:round/>
              <a:headEnd/>
              <a:tailEnd/>
            </a:ln>
            <a:effectLst/>
          </p:spPr>
          <p:txBody>
            <a:bodyPr/>
            <a:lstStyle/>
            <a:p>
              <a:endParaRPr lang="en-US"/>
            </a:p>
          </p:txBody>
        </p:sp>
        <p:sp>
          <p:nvSpPr>
            <p:cNvPr id="297905" name="Line 945"/>
            <p:cNvSpPr>
              <a:spLocks noChangeShapeType="1"/>
            </p:cNvSpPr>
            <p:nvPr/>
          </p:nvSpPr>
          <p:spPr bwMode="auto">
            <a:xfrm>
              <a:off x="1855" y="2528"/>
              <a:ext cx="54" cy="54"/>
            </a:xfrm>
            <a:prstGeom prst="line">
              <a:avLst/>
            </a:prstGeom>
            <a:noFill/>
            <a:ln w="38100">
              <a:solidFill>
                <a:srgbClr val="FFCC99"/>
              </a:solidFill>
              <a:round/>
              <a:headEnd/>
              <a:tailEnd/>
            </a:ln>
            <a:effectLst/>
          </p:spPr>
          <p:txBody>
            <a:bodyPr/>
            <a:lstStyle/>
            <a:p>
              <a:endParaRPr lang="en-US"/>
            </a:p>
          </p:txBody>
        </p:sp>
        <p:sp>
          <p:nvSpPr>
            <p:cNvPr id="297906" name="Line 946"/>
            <p:cNvSpPr>
              <a:spLocks noChangeShapeType="1"/>
            </p:cNvSpPr>
            <p:nvPr/>
          </p:nvSpPr>
          <p:spPr bwMode="auto">
            <a:xfrm>
              <a:off x="1909" y="2582"/>
              <a:ext cx="54" cy="54"/>
            </a:xfrm>
            <a:prstGeom prst="line">
              <a:avLst/>
            </a:prstGeom>
            <a:noFill/>
            <a:ln w="38100">
              <a:solidFill>
                <a:srgbClr val="FFCC99"/>
              </a:solidFill>
              <a:round/>
              <a:headEnd/>
              <a:tailEnd/>
            </a:ln>
            <a:effectLst/>
          </p:spPr>
          <p:txBody>
            <a:bodyPr/>
            <a:lstStyle/>
            <a:p>
              <a:endParaRPr lang="en-US"/>
            </a:p>
          </p:txBody>
        </p:sp>
        <p:sp>
          <p:nvSpPr>
            <p:cNvPr id="297907" name="Line 947"/>
            <p:cNvSpPr>
              <a:spLocks noChangeShapeType="1"/>
            </p:cNvSpPr>
            <p:nvPr/>
          </p:nvSpPr>
          <p:spPr bwMode="auto">
            <a:xfrm>
              <a:off x="1963" y="2636"/>
              <a:ext cx="54" cy="55"/>
            </a:xfrm>
            <a:prstGeom prst="line">
              <a:avLst/>
            </a:prstGeom>
            <a:noFill/>
            <a:ln w="38100">
              <a:solidFill>
                <a:srgbClr val="FFCC99"/>
              </a:solidFill>
              <a:round/>
              <a:headEnd/>
              <a:tailEnd/>
            </a:ln>
            <a:effectLst/>
          </p:spPr>
          <p:txBody>
            <a:bodyPr/>
            <a:lstStyle/>
            <a:p>
              <a:endParaRPr lang="en-US"/>
            </a:p>
          </p:txBody>
        </p:sp>
        <p:sp>
          <p:nvSpPr>
            <p:cNvPr id="297908" name="Line 948"/>
            <p:cNvSpPr>
              <a:spLocks noChangeShapeType="1"/>
            </p:cNvSpPr>
            <p:nvPr/>
          </p:nvSpPr>
          <p:spPr bwMode="auto">
            <a:xfrm>
              <a:off x="2017" y="2691"/>
              <a:ext cx="54" cy="54"/>
            </a:xfrm>
            <a:prstGeom prst="line">
              <a:avLst/>
            </a:prstGeom>
            <a:noFill/>
            <a:ln w="38100">
              <a:solidFill>
                <a:srgbClr val="FFCC99"/>
              </a:solidFill>
              <a:round/>
              <a:headEnd/>
              <a:tailEnd/>
            </a:ln>
            <a:effectLst/>
          </p:spPr>
          <p:txBody>
            <a:bodyPr/>
            <a:lstStyle/>
            <a:p>
              <a:endParaRPr lang="en-US"/>
            </a:p>
          </p:txBody>
        </p:sp>
        <p:sp>
          <p:nvSpPr>
            <p:cNvPr id="297909" name="Line 949"/>
            <p:cNvSpPr>
              <a:spLocks noChangeShapeType="1"/>
            </p:cNvSpPr>
            <p:nvPr/>
          </p:nvSpPr>
          <p:spPr bwMode="auto">
            <a:xfrm>
              <a:off x="2071" y="2745"/>
              <a:ext cx="54" cy="48"/>
            </a:xfrm>
            <a:prstGeom prst="line">
              <a:avLst/>
            </a:prstGeom>
            <a:noFill/>
            <a:ln w="38100">
              <a:solidFill>
                <a:srgbClr val="FFCC99"/>
              </a:solidFill>
              <a:round/>
              <a:headEnd/>
              <a:tailEnd/>
            </a:ln>
            <a:effectLst/>
          </p:spPr>
          <p:txBody>
            <a:bodyPr/>
            <a:lstStyle/>
            <a:p>
              <a:endParaRPr lang="en-US"/>
            </a:p>
          </p:txBody>
        </p:sp>
        <p:sp>
          <p:nvSpPr>
            <p:cNvPr id="297910" name="Freeform 950"/>
            <p:cNvSpPr>
              <a:spLocks/>
            </p:cNvSpPr>
            <p:nvPr/>
          </p:nvSpPr>
          <p:spPr bwMode="auto">
            <a:xfrm>
              <a:off x="2125" y="2793"/>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FFCC99"/>
              </a:solidFill>
              <a:prstDash val="solid"/>
              <a:round/>
              <a:headEnd/>
              <a:tailEnd/>
            </a:ln>
            <a:effectLst/>
          </p:spPr>
          <p:txBody>
            <a:bodyPr/>
            <a:lstStyle/>
            <a:p>
              <a:endParaRPr lang="en-US"/>
            </a:p>
          </p:txBody>
        </p:sp>
        <p:sp>
          <p:nvSpPr>
            <p:cNvPr id="297911" name="Line 951"/>
            <p:cNvSpPr>
              <a:spLocks noChangeShapeType="1"/>
            </p:cNvSpPr>
            <p:nvPr/>
          </p:nvSpPr>
          <p:spPr bwMode="auto">
            <a:xfrm>
              <a:off x="2179" y="2847"/>
              <a:ext cx="48" cy="48"/>
            </a:xfrm>
            <a:prstGeom prst="line">
              <a:avLst/>
            </a:prstGeom>
            <a:noFill/>
            <a:ln w="38100">
              <a:solidFill>
                <a:srgbClr val="FFCC99"/>
              </a:solidFill>
              <a:round/>
              <a:headEnd/>
              <a:tailEnd/>
            </a:ln>
            <a:effectLst/>
          </p:spPr>
          <p:txBody>
            <a:bodyPr/>
            <a:lstStyle/>
            <a:p>
              <a:endParaRPr lang="en-US"/>
            </a:p>
          </p:txBody>
        </p:sp>
        <p:sp>
          <p:nvSpPr>
            <p:cNvPr id="297912" name="Line 952"/>
            <p:cNvSpPr>
              <a:spLocks noChangeShapeType="1"/>
            </p:cNvSpPr>
            <p:nvPr/>
          </p:nvSpPr>
          <p:spPr bwMode="auto">
            <a:xfrm>
              <a:off x="2227" y="2895"/>
              <a:ext cx="54" cy="42"/>
            </a:xfrm>
            <a:prstGeom prst="line">
              <a:avLst/>
            </a:prstGeom>
            <a:noFill/>
            <a:ln w="38100">
              <a:solidFill>
                <a:srgbClr val="FFCC99"/>
              </a:solidFill>
              <a:round/>
              <a:headEnd/>
              <a:tailEnd/>
            </a:ln>
            <a:effectLst/>
          </p:spPr>
          <p:txBody>
            <a:bodyPr/>
            <a:lstStyle/>
            <a:p>
              <a:endParaRPr lang="en-US"/>
            </a:p>
          </p:txBody>
        </p:sp>
        <p:sp>
          <p:nvSpPr>
            <p:cNvPr id="297913" name="Line 953"/>
            <p:cNvSpPr>
              <a:spLocks noChangeShapeType="1"/>
            </p:cNvSpPr>
            <p:nvPr/>
          </p:nvSpPr>
          <p:spPr bwMode="auto">
            <a:xfrm>
              <a:off x="2281" y="2937"/>
              <a:ext cx="54" cy="48"/>
            </a:xfrm>
            <a:prstGeom prst="line">
              <a:avLst/>
            </a:prstGeom>
            <a:noFill/>
            <a:ln w="38100">
              <a:solidFill>
                <a:srgbClr val="FFCC99"/>
              </a:solidFill>
              <a:round/>
              <a:headEnd/>
              <a:tailEnd/>
            </a:ln>
            <a:effectLst/>
          </p:spPr>
          <p:txBody>
            <a:bodyPr/>
            <a:lstStyle/>
            <a:p>
              <a:endParaRPr lang="en-US"/>
            </a:p>
          </p:txBody>
        </p:sp>
        <p:sp>
          <p:nvSpPr>
            <p:cNvPr id="297914" name="Line 954"/>
            <p:cNvSpPr>
              <a:spLocks noChangeShapeType="1"/>
            </p:cNvSpPr>
            <p:nvPr/>
          </p:nvSpPr>
          <p:spPr bwMode="auto">
            <a:xfrm>
              <a:off x="2335" y="2985"/>
              <a:ext cx="54" cy="42"/>
            </a:xfrm>
            <a:prstGeom prst="line">
              <a:avLst/>
            </a:prstGeom>
            <a:noFill/>
            <a:ln w="38100">
              <a:solidFill>
                <a:srgbClr val="FFCC99"/>
              </a:solidFill>
              <a:round/>
              <a:headEnd/>
              <a:tailEnd/>
            </a:ln>
            <a:effectLst/>
          </p:spPr>
          <p:txBody>
            <a:bodyPr/>
            <a:lstStyle/>
            <a:p>
              <a:endParaRPr lang="en-US"/>
            </a:p>
          </p:txBody>
        </p:sp>
        <p:sp>
          <p:nvSpPr>
            <p:cNvPr id="297915" name="Line 955"/>
            <p:cNvSpPr>
              <a:spLocks noChangeShapeType="1"/>
            </p:cNvSpPr>
            <p:nvPr/>
          </p:nvSpPr>
          <p:spPr bwMode="auto">
            <a:xfrm>
              <a:off x="2389" y="3027"/>
              <a:ext cx="54" cy="42"/>
            </a:xfrm>
            <a:prstGeom prst="line">
              <a:avLst/>
            </a:prstGeom>
            <a:noFill/>
            <a:ln w="38100">
              <a:solidFill>
                <a:srgbClr val="FFCC99"/>
              </a:solidFill>
              <a:round/>
              <a:headEnd/>
              <a:tailEnd/>
            </a:ln>
            <a:effectLst/>
          </p:spPr>
          <p:txBody>
            <a:bodyPr/>
            <a:lstStyle/>
            <a:p>
              <a:endParaRPr lang="en-US"/>
            </a:p>
          </p:txBody>
        </p:sp>
        <p:sp>
          <p:nvSpPr>
            <p:cNvPr id="297916" name="Line 956"/>
            <p:cNvSpPr>
              <a:spLocks noChangeShapeType="1"/>
            </p:cNvSpPr>
            <p:nvPr/>
          </p:nvSpPr>
          <p:spPr bwMode="auto">
            <a:xfrm>
              <a:off x="2443" y="3069"/>
              <a:ext cx="54" cy="42"/>
            </a:xfrm>
            <a:prstGeom prst="line">
              <a:avLst/>
            </a:prstGeom>
            <a:noFill/>
            <a:ln w="38100">
              <a:solidFill>
                <a:srgbClr val="FFCC99"/>
              </a:solidFill>
              <a:round/>
              <a:headEnd/>
              <a:tailEnd/>
            </a:ln>
            <a:effectLst/>
          </p:spPr>
          <p:txBody>
            <a:bodyPr/>
            <a:lstStyle/>
            <a:p>
              <a:endParaRPr lang="en-US"/>
            </a:p>
          </p:txBody>
        </p:sp>
        <p:sp>
          <p:nvSpPr>
            <p:cNvPr id="297917" name="Line 957"/>
            <p:cNvSpPr>
              <a:spLocks noChangeShapeType="1"/>
            </p:cNvSpPr>
            <p:nvPr/>
          </p:nvSpPr>
          <p:spPr bwMode="auto">
            <a:xfrm>
              <a:off x="2497" y="3111"/>
              <a:ext cx="54" cy="42"/>
            </a:xfrm>
            <a:prstGeom prst="line">
              <a:avLst/>
            </a:prstGeom>
            <a:noFill/>
            <a:ln w="38100">
              <a:solidFill>
                <a:srgbClr val="FFCC99"/>
              </a:solidFill>
              <a:round/>
              <a:headEnd/>
              <a:tailEnd/>
            </a:ln>
            <a:effectLst/>
          </p:spPr>
          <p:txBody>
            <a:bodyPr/>
            <a:lstStyle/>
            <a:p>
              <a:endParaRPr lang="en-US"/>
            </a:p>
          </p:txBody>
        </p:sp>
        <p:sp>
          <p:nvSpPr>
            <p:cNvPr id="297918" name="Line 958"/>
            <p:cNvSpPr>
              <a:spLocks noChangeShapeType="1"/>
            </p:cNvSpPr>
            <p:nvPr/>
          </p:nvSpPr>
          <p:spPr bwMode="auto">
            <a:xfrm>
              <a:off x="2551" y="3153"/>
              <a:ext cx="48" cy="36"/>
            </a:xfrm>
            <a:prstGeom prst="line">
              <a:avLst/>
            </a:prstGeom>
            <a:noFill/>
            <a:ln w="38100">
              <a:solidFill>
                <a:srgbClr val="FFCC99"/>
              </a:solidFill>
              <a:round/>
              <a:headEnd/>
              <a:tailEnd/>
            </a:ln>
            <a:effectLst/>
          </p:spPr>
          <p:txBody>
            <a:bodyPr/>
            <a:lstStyle/>
            <a:p>
              <a:endParaRPr lang="en-US"/>
            </a:p>
          </p:txBody>
        </p:sp>
        <p:sp>
          <p:nvSpPr>
            <p:cNvPr id="297919" name="Line 959"/>
            <p:cNvSpPr>
              <a:spLocks noChangeShapeType="1"/>
            </p:cNvSpPr>
            <p:nvPr/>
          </p:nvSpPr>
          <p:spPr bwMode="auto">
            <a:xfrm>
              <a:off x="2599" y="3189"/>
              <a:ext cx="54" cy="36"/>
            </a:xfrm>
            <a:prstGeom prst="line">
              <a:avLst/>
            </a:prstGeom>
            <a:noFill/>
            <a:ln w="38100">
              <a:solidFill>
                <a:srgbClr val="FFCC99"/>
              </a:solidFill>
              <a:round/>
              <a:headEnd/>
              <a:tailEnd/>
            </a:ln>
            <a:effectLst/>
          </p:spPr>
          <p:txBody>
            <a:bodyPr/>
            <a:lstStyle/>
            <a:p>
              <a:endParaRPr lang="en-US"/>
            </a:p>
          </p:txBody>
        </p:sp>
        <p:sp>
          <p:nvSpPr>
            <p:cNvPr id="297920" name="Line 960"/>
            <p:cNvSpPr>
              <a:spLocks noChangeShapeType="1"/>
            </p:cNvSpPr>
            <p:nvPr/>
          </p:nvSpPr>
          <p:spPr bwMode="auto">
            <a:xfrm>
              <a:off x="2653" y="3225"/>
              <a:ext cx="54" cy="36"/>
            </a:xfrm>
            <a:prstGeom prst="line">
              <a:avLst/>
            </a:prstGeom>
            <a:noFill/>
            <a:ln w="38100">
              <a:solidFill>
                <a:srgbClr val="FFCC99"/>
              </a:solidFill>
              <a:round/>
              <a:headEnd/>
              <a:tailEnd/>
            </a:ln>
            <a:effectLst/>
          </p:spPr>
          <p:txBody>
            <a:bodyPr/>
            <a:lstStyle/>
            <a:p>
              <a:endParaRPr lang="en-US"/>
            </a:p>
          </p:txBody>
        </p:sp>
        <p:sp>
          <p:nvSpPr>
            <p:cNvPr id="297921" name="Line 961"/>
            <p:cNvSpPr>
              <a:spLocks noChangeShapeType="1"/>
            </p:cNvSpPr>
            <p:nvPr/>
          </p:nvSpPr>
          <p:spPr bwMode="auto">
            <a:xfrm>
              <a:off x="2707" y="3261"/>
              <a:ext cx="54" cy="36"/>
            </a:xfrm>
            <a:prstGeom prst="line">
              <a:avLst/>
            </a:prstGeom>
            <a:noFill/>
            <a:ln w="38100">
              <a:solidFill>
                <a:srgbClr val="FFCC99"/>
              </a:solidFill>
              <a:round/>
              <a:headEnd/>
              <a:tailEnd/>
            </a:ln>
            <a:effectLst/>
          </p:spPr>
          <p:txBody>
            <a:bodyPr/>
            <a:lstStyle/>
            <a:p>
              <a:endParaRPr lang="en-US"/>
            </a:p>
          </p:txBody>
        </p:sp>
        <p:sp>
          <p:nvSpPr>
            <p:cNvPr id="297922" name="Line 962"/>
            <p:cNvSpPr>
              <a:spLocks noChangeShapeType="1"/>
            </p:cNvSpPr>
            <p:nvPr/>
          </p:nvSpPr>
          <p:spPr bwMode="auto">
            <a:xfrm>
              <a:off x="2761" y="3297"/>
              <a:ext cx="54" cy="30"/>
            </a:xfrm>
            <a:prstGeom prst="line">
              <a:avLst/>
            </a:prstGeom>
            <a:noFill/>
            <a:ln w="38100">
              <a:solidFill>
                <a:srgbClr val="FFCC99"/>
              </a:solidFill>
              <a:round/>
              <a:headEnd/>
              <a:tailEnd/>
            </a:ln>
            <a:effectLst/>
          </p:spPr>
          <p:txBody>
            <a:bodyPr/>
            <a:lstStyle/>
            <a:p>
              <a:endParaRPr lang="en-US"/>
            </a:p>
          </p:txBody>
        </p:sp>
        <p:sp>
          <p:nvSpPr>
            <p:cNvPr id="297923" name="Line 963"/>
            <p:cNvSpPr>
              <a:spLocks noChangeShapeType="1"/>
            </p:cNvSpPr>
            <p:nvPr/>
          </p:nvSpPr>
          <p:spPr bwMode="auto">
            <a:xfrm>
              <a:off x="2815" y="3327"/>
              <a:ext cx="54" cy="30"/>
            </a:xfrm>
            <a:prstGeom prst="line">
              <a:avLst/>
            </a:prstGeom>
            <a:noFill/>
            <a:ln w="38100">
              <a:solidFill>
                <a:srgbClr val="FFCC99"/>
              </a:solidFill>
              <a:round/>
              <a:headEnd/>
              <a:tailEnd/>
            </a:ln>
            <a:effectLst/>
          </p:spPr>
          <p:txBody>
            <a:bodyPr/>
            <a:lstStyle/>
            <a:p>
              <a:endParaRPr lang="en-US"/>
            </a:p>
          </p:txBody>
        </p:sp>
        <p:sp>
          <p:nvSpPr>
            <p:cNvPr id="297924" name="Line 964"/>
            <p:cNvSpPr>
              <a:spLocks noChangeShapeType="1"/>
            </p:cNvSpPr>
            <p:nvPr/>
          </p:nvSpPr>
          <p:spPr bwMode="auto">
            <a:xfrm>
              <a:off x="2869" y="3357"/>
              <a:ext cx="55" cy="30"/>
            </a:xfrm>
            <a:prstGeom prst="line">
              <a:avLst/>
            </a:prstGeom>
            <a:noFill/>
            <a:ln w="38100">
              <a:solidFill>
                <a:srgbClr val="FFCC99"/>
              </a:solidFill>
              <a:round/>
              <a:headEnd/>
              <a:tailEnd/>
            </a:ln>
            <a:effectLst/>
          </p:spPr>
          <p:txBody>
            <a:bodyPr/>
            <a:lstStyle/>
            <a:p>
              <a:endParaRPr lang="en-US"/>
            </a:p>
          </p:txBody>
        </p:sp>
        <p:sp>
          <p:nvSpPr>
            <p:cNvPr id="297925" name="Line 965"/>
            <p:cNvSpPr>
              <a:spLocks noChangeShapeType="1"/>
            </p:cNvSpPr>
            <p:nvPr/>
          </p:nvSpPr>
          <p:spPr bwMode="auto">
            <a:xfrm>
              <a:off x="2924" y="3387"/>
              <a:ext cx="48" cy="24"/>
            </a:xfrm>
            <a:prstGeom prst="line">
              <a:avLst/>
            </a:prstGeom>
            <a:noFill/>
            <a:ln w="38100">
              <a:solidFill>
                <a:srgbClr val="FFCC99"/>
              </a:solidFill>
              <a:round/>
              <a:headEnd/>
              <a:tailEnd/>
            </a:ln>
            <a:effectLst/>
          </p:spPr>
          <p:txBody>
            <a:bodyPr/>
            <a:lstStyle/>
            <a:p>
              <a:endParaRPr lang="en-US"/>
            </a:p>
          </p:txBody>
        </p:sp>
        <p:sp>
          <p:nvSpPr>
            <p:cNvPr id="297926" name="Line 966"/>
            <p:cNvSpPr>
              <a:spLocks noChangeShapeType="1"/>
            </p:cNvSpPr>
            <p:nvPr/>
          </p:nvSpPr>
          <p:spPr bwMode="auto">
            <a:xfrm>
              <a:off x="2972" y="3411"/>
              <a:ext cx="54" cy="24"/>
            </a:xfrm>
            <a:prstGeom prst="line">
              <a:avLst/>
            </a:prstGeom>
            <a:noFill/>
            <a:ln w="38100">
              <a:solidFill>
                <a:srgbClr val="FFCC99"/>
              </a:solidFill>
              <a:round/>
              <a:headEnd/>
              <a:tailEnd/>
            </a:ln>
            <a:effectLst/>
          </p:spPr>
          <p:txBody>
            <a:bodyPr/>
            <a:lstStyle/>
            <a:p>
              <a:endParaRPr lang="en-US"/>
            </a:p>
          </p:txBody>
        </p:sp>
        <p:sp>
          <p:nvSpPr>
            <p:cNvPr id="297927" name="Line 967"/>
            <p:cNvSpPr>
              <a:spLocks noChangeShapeType="1"/>
            </p:cNvSpPr>
            <p:nvPr/>
          </p:nvSpPr>
          <p:spPr bwMode="auto">
            <a:xfrm>
              <a:off x="3026" y="3435"/>
              <a:ext cx="54" cy="24"/>
            </a:xfrm>
            <a:prstGeom prst="line">
              <a:avLst/>
            </a:prstGeom>
            <a:noFill/>
            <a:ln w="38100">
              <a:solidFill>
                <a:srgbClr val="FFCC99"/>
              </a:solidFill>
              <a:round/>
              <a:headEnd/>
              <a:tailEnd/>
            </a:ln>
            <a:effectLst/>
          </p:spPr>
          <p:txBody>
            <a:bodyPr/>
            <a:lstStyle/>
            <a:p>
              <a:endParaRPr lang="en-US"/>
            </a:p>
          </p:txBody>
        </p:sp>
        <p:sp>
          <p:nvSpPr>
            <p:cNvPr id="297928" name="Line 968"/>
            <p:cNvSpPr>
              <a:spLocks noChangeShapeType="1"/>
            </p:cNvSpPr>
            <p:nvPr/>
          </p:nvSpPr>
          <p:spPr bwMode="auto">
            <a:xfrm>
              <a:off x="3080" y="3459"/>
              <a:ext cx="54" cy="24"/>
            </a:xfrm>
            <a:prstGeom prst="line">
              <a:avLst/>
            </a:prstGeom>
            <a:noFill/>
            <a:ln w="38100">
              <a:solidFill>
                <a:srgbClr val="FFCC99"/>
              </a:solidFill>
              <a:round/>
              <a:headEnd/>
              <a:tailEnd/>
            </a:ln>
            <a:effectLst/>
          </p:spPr>
          <p:txBody>
            <a:bodyPr/>
            <a:lstStyle/>
            <a:p>
              <a:endParaRPr lang="en-US"/>
            </a:p>
          </p:txBody>
        </p:sp>
        <p:sp>
          <p:nvSpPr>
            <p:cNvPr id="297929" name="Line 969"/>
            <p:cNvSpPr>
              <a:spLocks noChangeShapeType="1"/>
            </p:cNvSpPr>
            <p:nvPr/>
          </p:nvSpPr>
          <p:spPr bwMode="auto">
            <a:xfrm>
              <a:off x="3134" y="3483"/>
              <a:ext cx="54" cy="18"/>
            </a:xfrm>
            <a:prstGeom prst="line">
              <a:avLst/>
            </a:prstGeom>
            <a:noFill/>
            <a:ln w="38100">
              <a:solidFill>
                <a:srgbClr val="FFCC99"/>
              </a:solidFill>
              <a:round/>
              <a:headEnd/>
              <a:tailEnd/>
            </a:ln>
            <a:effectLst/>
          </p:spPr>
          <p:txBody>
            <a:bodyPr/>
            <a:lstStyle/>
            <a:p>
              <a:endParaRPr lang="en-US"/>
            </a:p>
          </p:txBody>
        </p:sp>
        <p:sp>
          <p:nvSpPr>
            <p:cNvPr id="297930" name="Line 970"/>
            <p:cNvSpPr>
              <a:spLocks noChangeShapeType="1"/>
            </p:cNvSpPr>
            <p:nvPr/>
          </p:nvSpPr>
          <p:spPr bwMode="auto">
            <a:xfrm>
              <a:off x="3188" y="3501"/>
              <a:ext cx="54" cy="18"/>
            </a:xfrm>
            <a:prstGeom prst="line">
              <a:avLst/>
            </a:prstGeom>
            <a:noFill/>
            <a:ln w="38100">
              <a:solidFill>
                <a:srgbClr val="FFCC99"/>
              </a:solidFill>
              <a:round/>
              <a:headEnd/>
              <a:tailEnd/>
            </a:ln>
            <a:effectLst/>
          </p:spPr>
          <p:txBody>
            <a:bodyPr/>
            <a:lstStyle/>
            <a:p>
              <a:endParaRPr lang="en-US"/>
            </a:p>
          </p:txBody>
        </p:sp>
        <p:sp>
          <p:nvSpPr>
            <p:cNvPr id="297931" name="Line 971"/>
            <p:cNvSpPr>
              <a:spLocks noChangeShapeType="1"/>
            </p:cNvSpPr>
            <p:nvPr/>
          </p:nvSpPr>
          <p:spPr bwMode="auto">
            <a:xfrm>
              <a:off x="3242" y="3519"/>
              <a:ext cx="48" cy="18"/>
            </a:xfrm>
            <a:prstGeom prst="line">
              <a:avLst/>
            </a:prstGeom>
            <a:noFill/>
            <a:ln w="38100">
              <a:solidFill>
                <a:srgbClr val="FFCC99"/>
              </a:solidFill>
              <a:round/>
              <a:headEnd/>
              <a:tailEnd/>
            </a:ln>
            <a:effectLst/>
          </p:spPr>
          <p:txBody>
            <a:bodyPr/>
            <a:lstStyle/>
            <a:p>
              <a:endParaRPr lang="en-US"/>
            </a:p>
          </p:txBody>
        </p:sp>
        <p:sp>
          <p:nvSpPr>
            <p:cNvPr id="297932" name="Line 972"/>
            <p:cNvSpPr>
              <a:spLocks noChangeShapeType="1"/>
            </p:cNvSpPr>
            <p:nvPr/>
          </p:nvSpPr>
          <p:spPr bwMode="auto">
            <a:xfrm>
              <a:off x="3290" y="3537"/>
              <a:ext cx="54" cy="12"/>
            </a:xfrm>
            <a:prstGeom prst="line">
              <a:avLst/>
            </a:prstGeom>
            <a:noFill/>
            <a:ln w="38100">
              <a:solidFill>
                <a:srgbClr val="FFCC99"/>
              </a:solidFill>
              <a:round/>
              <a:headEnd/>
              <a:tailEnd/>
            </a:ln>
            <a:effectLst/>
          </p:spPr>
          <p:txBody>
            <a:bodyPr/>
            <a:lstStyle/>
            <a:p>
              <a:endParaRPr lang="en-US"/>
            </a:p>
          </p:txBody>
        </p:sp>
        <p:sp>
          <p:nvSpPr>
            <p:cNvPr id="297933" name="Line 973"/>
            <p:cNvSpPr>
              <a:spLocks noChangeShapeType="1"/>
            </p:cNvSpPr>
            <p:nvPr/>
          </p:nvSpPr>
          <p:spPr bwMode="auto">
            <a:xfrm>
              <a:off x="3344" y="3549"/>
              <a:ext cx="54" cy="12"/>
            </a:xfrm>
            <a:prstGeom prst="line">
              <a:avLst/>
            </a:prstGeom>
            <a:noFill/>
            <a:ln w="38100">
              <a:solidFill>
                <a:srgbClr val="FFCC99"/>
              </a:solidFill>
              <a:round/>
              <a:headEnd/>
              <a:tailEnd/>
            </a:ln>
            <a:effectLst/>
          </p:spPr>
          <p:txBody>
            <a:bodyPr/>
            <a:lstStyle/>
            <a:p>
              <a:endParaRPr lang="en-US"/>
            </a:p>
          </p:txBody>
        </p:sp>
        <p:sp>
          <p:nvSpPr>
            <p:cNvPr id="297934" name="Line 974"/>
            <p:cNvSpPr>
              <a:spLocks noChangeShapeType="1"/>
            </p:cNvSpPr>
            <p:nvPr/>
          </p:nvSpPr>
          <p:spPr bwMode="auto">
            <a:xfrm>
              <a:off x="3398" y="3561"/>
              <a:ext cx="54" cy="12"/>
            </a:xfrm>
            <a:prstGeom prst="line">
              <a:avLst/>
            </a:prstGeom>
            <a:noFill/>
            <a:ln w="38100">
              <a:solidFill>
                <a:srgbClr val="FFCC99"/>
              </a:solidFill>
              <a:round/>
              <a:headEnd/>
              <a:tailEnd/>
            </a:ln>
            <a:effectLst/>
          </p:spPr>
          <p:txBody>
            <a:bodyPr/>
            <a:lstStyle/>
            <a:p>
              <a:endParaRPr lang="en-US"/>
            </a:p>
          </p:txBody>
        </p:sp>
        <p:sp>
          <p:nvSpPr>
            <p:cNvPr id="297935" name="Line 975"/>
            <p:cNvSpPr>
              <a:spLocks noChangeShapeType="1"/>
            </p:cNvSpPr>
            <p:nvPr/>
          </p:nvSpPr>
          <p:spPr bwMode="auto">
            <a:xfrm>
              <a:off x="3452" y="3573"/>
              <a:ext cx="54" cy="12"/>
            </a:xfrm>
            <a:prstGeom prst="line">
              <a:avLst/>
            </a:prstGeom>
            <a:noFill/>
            <a:ln w="38100">
              <a:solidFill>
                <a:srgbClr val="FFCC99"/>
              </a:solidFill>
              <a:round/>
              <a:headEnd/>
              <a:tailEnd/>
            </a:ln>
            <a:effectLst/>
          </p:spPr>
          <p:txBody>
            <a:bodyPr/>
            <a:lstStyle/>
            <a:p>
              <a:endParaRPr lang="en-US"/>
            </a:p>
          </p:txBody>
        </p:sp>
        <p:sp>
          <p:nvSpPr>
            <p:cNvPr id="297936" name="Line 976"/>
            <p:cNvSpPr>
              <a:spLocks noChangeShapeType="1"/>
            </p:cNvSpPr>
            <p:nvPr/>
          </p:nvSpPr>
          <p:spPr bwMode="auto">
            <a:xfrm>
              <a:off x="3506" y="3585"/>
              <a:ext cx="54" cy="12"/>
            </a:xfrm>
            <a:prstGeom prst="line">
              <a:avLst/>
            </a:prstGeom>
            <a:noFill/>
            <a:ln w="38100">
              <a:solidFill>
                <a:srgbClr val="FFCC99"/>
              </a:solidFill>
              <a:round/>
              <a:headEnd/>
              <a:tailEnd/>
            </a:ln>
            <a:effectLst/>
          </p:spPr>
          <p:txBody>
            <a:bodyPr/>
            <a:lstStyle/>
            <a:p>
              <a:endParaRPr lang="en-US"/>
            </a:p>
          </p:txBody>
        </p:sp>
        <p:sp>
          <p:nvSpPr>
            <p:cNvPr id="297937" name="Line 977"/>
            <p:cNvSpPr>
              <a:spLocks noChangeShapeType="1"/>
            </p:cNvSpPr>
            <p:nvPr/>
          </p:nvSpPr>
          <p:spPr bwMode="auto">
            <a:xfrm>
              <a:off x="3560" y="3597"/>
              <a:ext cx="54" cy="6"/>
            </a:xfrm>
            <a:prstGeom prst="line">
              <a:avLst/>
            </a:prstGeom>
            <a:noFill/>
            <a:ln w="38100">
              <a:solidFill>
                <a:srgbClr val="FFCC99"/>
              </a:solidFill>
              <a:round/>
              <a:headEnd/>
              <a:tailEnd/>
            </a:ln>
            <a:effectLst/>
          </p:spPr>
          <p:txBody>
            <a:bodyPr/>
            <a:lstStyle/>
            <a:p>
              <a:endParaRPr lang="en-US"/>
            </a:p>
          </p:txBody>
        </p:sp>
        <p:sp>
          <p:nvSpPr>
            <p:cNvPr id="297938" name="Line 978"/>
            <p:cNvSpPr>
              <a:spLocks noChangeShapeType="1"/>
            </p:cNvSpPr>
            <p:nvPr/>
          </p:nvSpPr>
          <p:spPr bwMode="auto">
            <a:xfrm>
              <a:off x="3614" y="3603"/>
              <a:ext cx="48" cy="6"/>
            </a:xfrm>
            <a:prstGeom prst="line">
              <a:avLst/>
            </a:prstGeom>
            <a:noFill/>
            <a:ln w="38100">
              <a:solidFill>
                <a:srgbClr val="FFCC99"/>
              </a:solidFill>
              <a:round/>
              <a:headEnd/>
              <a:tailEnd/>
            </a:ln>
            <a:effectLst/>
          </p:spPr>
          <p:txBody>
            <a:bodyPr/>
            <a:lstStyle/>
            <a:p>
              <a:endParaRPr lang="en-US"/>
            </a:p>
          </p:txBody>
        </p:sp>
        <p:sp>
          <p:nvSpPr>
            <p:cNvPr id="297939" name="Line 979"/>
            <p:cNvSpPr>
              <a:spLocks noChangeShapeType="1"/>
            </p:cNvSpPr>
            <p:nvPr/>
          </p:nvSpPr>
          <p:spPr bwMode="auto">
            <a:xfrm>
              <a:off x="3662" y="3609"/>
              <a:ext cx="54" cy="6"/>
            </a:xfrm>
            <a:prstGeom prst="line">
              <a:avLst/>
            </a:prstGeom>
            <a:noFill/>
            <a:ln w="38100">
              <a:solidFill>
                <a:srgbClr val="FFCC99"/>
              </a:solidFill>
              <a:round/>
              <a:headEnd/>
              <a:tailEnd/>
            </a:ln>
            <a:effectLst/>
          </p:spPr>
          <p:txBody>
            <a:bodyPr/>
            <a:lstStyle/>
            <a:p>
              <a:endParaRPr lang="en-US"/>
            </a:p>
          </p:txBody>
        </p:sp>
        <p:sp>
          <p:nvSpPr>
            <p:cNvPr id="297940" name="Line 980"/>
            <p:cNvSpPr>
              <a:spLocks noChangeShapeType="1"/>
            </p:cNvSpPr>
            <p:nvPr/>
          </p:nvSpPr>
          <p:spPr bwMode="auto">
            <a:xfrm>
              <a:off x="3716" y="3615"/>
              <a:ext cx="54" cy="6"/>
            </a:xfrm>
            <a:prstGeom prst="line">
              <a:avLst/>
            </a:prstGeom>
            <a:noFill/>
            <a:ln w="38100">
              <a:solidFill>
                <a:srgbClr val="FFCC99"/>
              </a:solidFill>
              <a:round/>
              <a:headEnd/>
              <a:tailEnd/>
            </a:ln>
            <a:effectLst/>
          </p:spPr>
          <p:txBody>
            <a:bodyPr/>
            <a:lstStyle/>
            <a:p>
              <a:endParaRPr lang="en-US"/>
            </a:p>
          </p:txBody>
        </p:sp>
        <p:sp>
          <p:nvSpPr>
            <p:cNvPr id="297941" name="Line 981"/>
            <p:cNvSpPr>
              <a:spLocks noChangeShapeType="1"/>
            </p:cNvSpPr>
            <p:nvPr/>
          </p:nvSpPr>
          <p:spPr bwMode="auto">
            <a:xfrm>
              <a:off x="3770" y="3621"/>
              <a:ext cx="54" cy="6"/>
            </a:xfrm>
            <a:prstGeom prst="line">
              <a:avLst/>
            </a:prstGeom>
            <a:noFill/>
            <a:ln w="38100">
              <a:solidFill>
                <a:srgbClr val="FFCC99"/>
              </a:solidFill>
              <a:round/>
              <a:headEnd/>
              <a:tailEnd/>
            </a:ln>
            <a:effectLst/>
          </p:spPr>
          <p:txBody>
            <a:bodyPr/>
            <a:lstStyle/>
            <a:p>
              <a:endParaRPr lang="en-US"/>
            </a:p>
          </p:txBody>
        </p:sp>
        <p:sp>
          <p:nvSpPr>
            <p:cNvPr id="297942" name="Line 982"/>
            <p:cNvSpPr>
              <a:spLocks noChangeShapeType="1"/>
            </p:cNvSpPr>
            <p:nvPr/>
          </p:nvSpPr>
          <p:spPr bwMode="auto">
            <a:xfrm>
              <a:off x="3824" y="3627"/>
              <a:ext cx="54" cy="6"/>
            </a:xfrm>
            <a:prstGeom prst="line">
              <a:avLst/>
            </a:prstGeom>
            <a:noFill/>
            <a:ln w="38100">
              <a:solidFill>
                <a:srgbClr val="FFCC99"/>
              </a:solidFill>
              <a:round/>
              <a:headEnd/>
              <a:tailEnd/>
            </a:ln>
            <a:effectLst/>
          </p:spPr>
          <p:txBody>
            <a:bodyPr/>
            <a:lstStyle/>
            <a:p>
              <a:endParaRPr lang="en-US"/>
            </a:p>
          </p:txBody>
        </p:sp>
        <p:sp>
          <p:nvSpPr>
            <p:cNvPr id="297943" name="Line 983"/>
            <p:cNvSpPr>
              <a:spLocks noChangeShapeType="1"/>
            </p:cNvSpPr>
            <p:nvPr/>
          </p:nvSpPr>
          <p:spPr bwMode="auto">
            <a:xfrm>
              <a:off x="3878" y="3633"/>
              <a:ext cx="54" cy="1"/>
            </a:xfrm>
            <a:prstGeom prst="line">
              <a:avLst/>
            </a:prstGeom>
            <a:noFill/>
            <a:ln w="38100">
              <a:solidFill>
                <a:srgbClr val="FFCC99"/>
              </a:solidFill>
              <a:round/>
              <a:headEnd/>
              <a:tailEnd/>
            </a:ln>
            <a:effectLst/>
          </p:spPr>
          <p:txBody>
            <a:bodyPr/>
            <a:lstStyle/>
            <a:p>
              <a:endParaRPr lang="en-US"/>
            </a:p>
          </p:txBody>
        </p:sp>
        <p:sp>
          <p:nvSpPr>
            <p:cNvPr id="297944" name="Freeform 984"/>
            <p:cNvSpPr>
              <a:spLocks/>
            </p:cNvSpPr>
            <p:nvPr/>
          </p:nvSpPr>
          <p:spPr bwMode="auto">
            <a:xfrm>
              <a:off x="3932" y="3633"/>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5" name="Line 985"/>
            <p:cNvSpPr>
              <a:spLocks noChangeShapeType="1"/>
            </p:cNvSpPr>
            <p:nvPr/>
          </p:nvSpPr>
          <p:spPr bwMode="auto">
            <a:xfrm>
              <a:off x="3986" y="3639"/>
              <a:ext cx="48" cy="1"/>
            </a:xfrm>
            <a:prstGeom prst="line">
              <a:avLst/>
            </a:prstGeom>
            <a:noFill/>
            <a:ln w="38100">
              <a:solidFill>
                <a:srgbClr val="FFCC99"/>
              </a:solidFill>
              <a:round/>
              <a:headEnd/>
              <a:tailEnd/>
            </a:ln>
            <a:effectLst/>
          </p:spPr>
          <p:txBody>
            <a:bodyPr/>
            <a:lstStyle/>
            <a:p>
              <a:endParaRPr lang="en-US"/>
            </a:p>
          </p:txBody>
        </p:sp>
        <p:sp>
          <p:nvSpPr>
            <p:cNvPr id="297946" name="Line 986"/>
            <p:cNvSpPr>
              <a:spLocks noChangeShapeType="1"/>
            </p:cNvSpPr>
            <p:nvPr/>
          </p:nvSpPr>
          <p:spPr bwMode="auto">
            <a:xfrm>
              <a:off x="4034" y="3639"/>
              <a:ext cx="54" cy="1"/>
            </a:xfrm>
            <a:prstGeom prst="line">
              <a:avLst/>
            </a:prstGeom>
            <a:noFill/>
            <a:ln w="38100">
              <a:solidFill>
                <a:srgbClr val="FFCC99"/>
              </a:solidFill>
              <a:round/>
              <a:headEnd/>
              <a:tailEnd/>
            </a:ln>
            <a:effectLst/>
          </p:spPr>
          <p:txBody>
            <a:bodyPr/>
            <a:lstStyle/>
            <a:p>
              <a:endParaRPr lang="en-US"/>
            </a:p>
          </p:txBody>
        </p:sp>
        <p:sp>
          <p:nvSpPr>
            <p:cNvPr id="297947" name="Freeform 987"/>
            <p:cNvSpPr>
              <a:spLocks/>
            </p:cNvSpPr>
            <p:nvPr/>
          </p:nvSpPr>
          <p:spPr bwMode="auto">
            <a:xfrm>
              <a:off x="4088" y="363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48" name="Line 988"/>
            <p:cNvSpPr>
              <a:spLocks noChangeShapeType="1"/>
            </p:cNvSpPr>
            <p:nvPr/>
          </p:nvSpPr>
          <p:spPr bwMode="auto">
            <a:xfrm>
              <a:off x="4142" y="3645"/>
              <a:ext cx="54" cy="1"/>
            </a:xfrm>
            <a:prstGeom prst="line">
              <a:avLst/>
            </a:prstGeom>
            <a:noFill/>
            <a:ln w="38100">
              <a:solidFill>
                <a:srgbClr val="FFCC99"/>
              </a:solidFill>
              <a:round/>
              <a:headEnd/>
              <a:tailEnd/>
            </a:ln>
            <a:effectLst/>
          </p:spPr>
          <p:txBody>
            <a:bodyPr/>
            <a:lstStyle/>
            <a:p>
              <a:endParaRPr lang="en-US"/>
            </a:p>
          </p:txBody>
        </p:sp>
        <p:sp>
          <p:nvSpPr>
            <p:cNvPr id="297949" name="Line 989"/>
            <p:cNvSpPr>
              <a:spLocks noChangeShapeType="1"/>
            </p:cNvSpPr>
            <p:nvPr/>
          </p:nvSpPr>
          <p:spPr bwMode="auto">
            <a:xfrm>
              <a:off x="4196" y="3645"/>
              <a:ext cx="54" cy="1"/>
            </a:xfrm>
            <a:prstGeom prst="line">
              <a:avLst/>
            </a:prstGeom>
            <a:noFill/>
            <a:ln w="38100">
              <a:solidFill>
                <a:srgbClr val="FFCC99"/>
              </a:solidFill>
              <a:round/>
              <a:headEnd/>
              <a:tailEnd/>
            </a:ln>
            <a:effectLst/>
          </p:spPr>
          <p:txBody>
            <a:bodyPr/>
            <a:lstStyle/>
            <a:p>
              <a:endParaRPr lang="en-US"/>
            </a:p>
          </p:txBody>
        </p:sp>
        <p:sp>
          <p:nvSpPr>
            <p:cNvPr id="297950" name="Line 990"/>
            <p:cNvSpPr>
              <a:spLocks noChangeShapeType="1"/>
            </p:cNvSpPr>
            <p:nvPr/>
          </p:nvSpPr>
          <p:spPr bwMode="auto">
            <a:xfrm>
              <a:off x="4250" y="3645"/>
              <a:ext cx="54" cy="1"/>
            </a:xfrm>
            <a:prstGeom prst="line">
              <a:avLst/>
            </a:prstGeom>
            <a:noFill/>
            <a:ln w="38100">
              <a:solidFill>
                <a:srgbClr val="FFCC99"/>
              </a:solidFill>
              <a:round/>
              <a:headEnd/>
              <a:tailEnd/>
            </a:ln>
            <a:effectLst/>
          </p:spPr>
          <p:txBody>
            <a:bodyPr/>
            <a:lstStyle/>
            <a:p>
              <a:endParaRPr lang="en-US"/>
            </a:p>
          </p:txBody>
        </p:sp>
        <p:sp>
          <p:nvSpPr>
            <p:cNvPr id="297951" name="Freeform 991"/>
            <p:cNvSpPr>
              <a:spLocks/>
            </p:cNvSpPr>
            <p:nvPr/>
          </p:nvSpPr>
          <p:spPr bwMode="auto">
            <a:xfrm>
              <a:off x="4304" y="3645"/>
              <a:ext cx="54" cy="6"/>
            </a:xfrm>
            <a:custGeom>
              <a:avLst/>
              <a:gdLst/>
              <a:ahLst/>
              <a:cxnLst>
                <a:cxn ang="0">
                  <a:pos x="0" y="0"/>
                </a:cxn>
                <a:cxn ang="0">
                  <a:pos x="30" y="0"/>
                </a:cxn>
                <a:cxn ang="0">
                  <a:pos x="54" y="6"/>
                </a:cxn>
              </a:cxnLst>
              <a:rect l="0" t="0" r="r" b="b"/>
              <a:pathLst>
                <a:path w="54" h="6">
                  <a:moveTo>
                    <a:pt x="0" y="0"/>
                  </a:moveTo>
                  <a:lnTo>
                    <a:pt x="30" y="0"/>
                  </a:lnTo>
                  <a:lnTo>
                    <a:pt x="54" y="6"/>
                  </a:lnTo>
                </a:path>
              </a:pathLst>
            </a:custGeom>
            <a:noFill/>
            <a:ln w="38100" cmpd="sng">
              <a:solidFill>
                <a:srgbClr val="FFCC99"/>
              </a:solidFill>
              <a:prstDash val="solid"/>
              <a:round/>
              <a:headEnd/>
              <a:tailEnd/>
            </a:ln>
            <a:effectLst/>
          </p:spPr>
          <p:txBody>
            <a:bodyPr/>
            <a:lstStyle/>
            <a:p>
              <a:endParaRPr lang="en-US"/>
            </a:p>
          </p:txBody>
        </p:sp>
        <p:sp>
          <p:nvSpPr>
            <p:cNvPr id="297952" name="Line 992"/>
            <p:cNvSpPr>
              <a:spLocks noChangeShapeType="1"/>
            </p:cNvSpPr>
            <p:nvPr/>
          </p:nvSpPr>
          <p:spPr bwMode="auto">
            <a:xfrm>
              <a:off x="4358" y="3651"/>
              <a:ext cx="48" cy="1"/>
            </a:xfrm>
            <a:prstGeom prst="line">
              <a:avLst/>
            </a:prstGeom>
            <a:noFill/>
            <a:ln w="38100">
              <a:solidFill>
                <a:srgbClr val="FFCC99"/>
              </a:solidFill>
              <a:round/>
              <a:headEnd/>
              <a:tailEnd/>
            </a:ln>
            <a:effectLst/>
          </p:spPr>
          <p:txBody>
            <a:bodyPr/>
            <a:lstStyle/>
            <a:p>
              <a:endParaRPr lang="en-US"/>
            </a:p>
          </p:txBody>
        </p:sp>
        <p:sp>
          <p:nvSpPr>
            <p:cNvPr id="297953" name="Line 993"/>
            <p:cNvSpPr>
              <a:spLocks noChangeShapeType="1"/>
            </p:cNvSpPr>
            <p:nvPr/>
          </p:nvSpPr>
          <p:spPr bwMode="auto">
            <a:xfrm>
              <a:off x="4406" y="3651"/>
              <a:ext cx="54" cy="1"/>
            </a:xfrm>
            <a:prstGeom prst="line">
              <a:avLst/>
            </a:prstGeom>
            <a:noFill/>
            <a:ln w="38100">
              <a:solidFill>
                <a:srgbClr val="FFCC99"/>
              </a:solidFill>
              <a:round/>
              <a:headEnd/>
              <a:tailEnd/>
            </a:ln>
            <a:effectLst/>
          </p:spPr>
          <p:txBody>
            <a:bodyPr/>
            <a:lstStyle/>
            <a:p>
              <a:endParaRPr lang="en-US"/>
            </a:p>
          </p:txBody>
        </p:sp>
        <p:sp>
          <p:nvSpPr>
            <p:cNvPr id="297954" name="Line 994"/>
            <p:cNvSpPr>
              <a:spLocks noChangeShapeType="1"/>
            </p:cNvSpPr>
            <p:nvPr/>
          </p:nvSpPr>
          <p:spPr bwMode="auto">
            <a:xfrm>
              <a:off x="4460" y="3651"/>
              <a:ext cx="54" cy="1"/>
            </a:xfrm>
            <a:prstGeom prst="line">
              <a:avLst/>
            </a:prstGeom>
            <a:noFill/>
            <a:ln w="38100">
              <a:solidFill>
                <a:srgbClr val="FFCC99"/>
              </a:solidFill>
              <a:round/>
              <a:headEnd/>
              <a:tailEnd/>
            </a:ln>
            <a:effectLst/>
          </p:spPr>
          <p:txBody>
            <a:bodyPr/>
            <a:lstStyle/>
            <a:p>
              <a:endParaRPr lang="en-US"/>
            </a:p>
          </p:txBody>
        </p:sp>
        <p:sp>
          <p:nvSpPr>
            <p:cNvPr id="297955" name="Line 995"/>
            <p:cNvSpPr>
              <a:spLocks noChangeShapeType="1"/>
            </p:cNvSpPr>
            <p:nvPr/>
          </p:nvSpPr>
          <p:spPr bwMode="auto">
            <a:xfrm>
              <a:off x="4514" y="3651"/>
              <a:ext cx="54" cy="1"/>
            </a:xfrm>
            <a:prstGeom prst="line">
              <a:avLst/>
            </a:prstGeom>
            <a:noFill/>
            <a:ln w="38100">
              <a:solidFill>
                <a:srgbClr val="FFCC99"/>
              </a:solidFill>
              <a:round/>
              <a:headEnd/>
              <a:tailEnd/>
            </a:ln>
            <a:effectLst/>
          </p:spPr>
          <p:txBody>
            <a:bodyPr/>
            <a:lstStyle/>
            <a:p>
              <a:endParaRPr lang="en-US"/>
            </a:p>
          </p:txBody>
        </p:sp>
        <p:sp>
          <p:nvSpPr>
            <p:cNvPr id="297956" name="Line 996"/>
            <p:cNvSpPr>
              <a:spLocks noChangeShapeType="1"/>
            </p:cNvSpPr>
            <p:nvPr/>
          </p:nvSpPr>
          <p:spPr bwMode="auto">
            <a:xfrm>
              <a:off x="4568" y="3651"/>
              <a:ext cx="54" cy="1"/>
            </a:xfrm>
            <a:prstGeom prst="line">
              <a:avLst/>
            </a:prstGeom>
            <a:noFill/>
            <a:ln w="38100">
              <a:solidFill>
                <a:srgbClr val="FFCC99"/>
              </a:solidFill>
              <a:round/>
              <a:headEnd/>
              <a:tailEnd/>
            </a:ln>
            <a:effectLst/>
          </p:spPr>
          <p:txBody>
            <a:bodyPr/>
            <a:lstStyle/>
            <a:p>
              <a:endParaRPr lang="en-US"/>
            </a:p>
          </p:txBody>
        </p:sp>
        <p:sp>
          <p:nvSpPr>
            <p:cNvPr id="297957" name="Line 997"/>
            <p:cNvSpPr>
              <a:spLocks noChangeShapeType="1"/>
            </p:cNvSpPr>
            <p:nvPr/>
          </p:nvSpPr>
          <p:spPr bwMode="auto">
            <a:xfrm>
              <a:off x="1537" y="2150"/>
              <a:ext cx="54" cy="66"/>
            </a:xfrm>
            <a:prstGeom prst="line">
              <a:avLst/>
            </a:prstGeom>
            <a:noFill/>
            <a:ln w="38100">
              <a:solidFill>
                <a:srgbClr val="3366FF"/>
              </a:solidFill>
              <a:round/>
              <a:headEnd/>
              <a:tailEnd/>
            </a:ln>
            <a:effectLst/>
          </p:spPr>
          <p:txBody>
            <a:bodyPr/>
            <a:lstStyle/>
            <a:p>
              <a:endParaRPr lang="en-US"/>
            </a:p>
          </p:txBody>
        </p:sp>
        <p:sp>
          <p:nvSpPr>
            <p:cNvPr id="297958" name="Line 998"/>
            <p:cNvSpPr>
              <a:spLocks noChangeShapeType="1"/>
            </p:cNvSpPr>
            <p:nvPr/>
          </p:nvSpPr>
          <p:spPr bwMode="auto">
            <a:xfrm>
              <a:off x="1591" y="2216"/>
              <a:ext cx="54" cy="66"/>
            </a:xfrm>
            <a:prstGeom prst="line">
              <a:avLst/>
            </a:prstGeom>
            <a:noFill/>
            <a:ln w="38100">
              <a:solidFill>
                <a:srgbClr val="3366FF"/>
              </a:solidFill>
              <a:round/>
              <a:headEnd/>
              <a:tailEnd/>
            </a:ln>
            <a:effectLst/>
          </p:spPr>
          <p:txBody>
            <a:bodyPr/>
            <a:lstStyle/>
            <a:p>
              <a:endParaRPr lang="en-US"/>
            </a:p>
          </p:txBody>
        </p:sp>
        <p:sp>
          <p:nvSpPr>
            <p:cNvPr id="297959" name="Line 999"/>
            <p:cNvSpPr>
              <a:spLocks noChangeShapeType="1"/>
            </p:cNvSpPr>
            <p:nvPr/>
          </p:nvSpPr>
          <p:spPr bwMode="auto">
            <a:xfrm>
              <a:off x="1645" y="2282"/>
              <a:ext cx="54" cy="66"/>
            </a:xfrm>
            <a:prstGeom prst="line">
              <a:avLst/>
            </a:prstGeom>
            <a:noFill/>
            <a:ln w="38100">
              <a:solidFill>
                <a:srgbClr val="3366FF"/>
              </a:solidFill>
              <a:round/>
              <a:headEnd/>
              <a:tailEnd/>
            </a:ln>
            <a:effectLst/>
          </p:spPr>
          <p:txBody>
            <a:bodyPr/>
            <a:lstStyle/>
            <a:p>
              <a:endParaRPr lang="en-US"/>
            </a:p>
          </p:txBody>
        </p:sp>
        <p:sp>
          <p:nvSpPr>
            <p:cNvPr id="297960" name="Line 1000"/>
            <p:cNvSpPr>
              <a:spLocks noChangeShapeType="1"/>
            </p:cNvSpPr>
            <p:nvPr/>
          </p:nvSpPr>
          <p:spPr bwMode="auto">
            <a:xfrm>
              <a:off x="1699" y="2348"/>
              <a:ext cx="54" cy="60"/>
            </a:xfrm>
            <a:prstGeom prst="line">
              <a:avLst/>
            </a:prstGeom>
            <a:noFill/>
            <a:ln w="38100">
              <a:solidFill>
                <a:srgbClr val="3366FF"/>
              </a:solidFill>
              <a:round/>
              <a:headEnd/>
              <a:tailEnd/>
            </a:ln>
            <a:effectLst/>
          </p:spPr>
          <p:txBody>
            <a:bodyPr/>
            <a:lstStyle/>
            <a:p>
              <a:endParaRPr lang="en-US"/>
            </a:p>
          </p:txBody>
        </p:sp>
        <p:sp>
          <p:nvSpPr>
            <p:cNvPr id="297961" name="Line 1001"/>
            <p:cNvSpPr>
              <a:spLocks noChangeShapeType="1"/>
            </p:cNvSpPr>
            <p:nvPr/>
          </p:nvSpPr>
          <p:spPr bwMode="auto">
            <a:xfrm>
              <a:off x="1753" y="2408"/>
              <a:ext cx="54" cy="60"/>
            </a:xfrm>
            <a:prstGeom prst="line">
              <a:avLst/>
            </a:prstGeom>
            <a:noFill/>
            <a:ln w="38100">
              <a:solidFill>
                <a:srgbClr val="3366FF"/>
              </a:solidFill>
              <a:round/>
              <a:headEnd/>
              <a:tailEnd/>
            </a:ln>
            <a:effectLst/>
          </p:spPr>
          <p:txBody>
            <a:bodyPr/>
            <a:lstStyle/>
            <a:p>
              <a:endParaRPr lang="en-US"/>
            </a:p>
          </p:txBody>
        </p:sp>
        <p:sp>
          <p:nvSpPr>
            <p:cNvPr id="297962" name="Line 1002"/>
            <p:cNvSpPr>
              <a:spLocks noChangeShapeType="1"/>
            </p:cNvSpPr>
            <p:nvPr/>
          </p:nvSpPr>
          <p:spPr bwMode="auto">
            <a:xfrm>
              <a:off x="1807" y="2468"/>
              <a:ext cx="48" cy="60"/>
            </a:xfrm>
            <a:prstGeom prst="line">
              <a:avLst/>
            </a:prstGeom>
            <a:noFill/>
            <a:ln w="38100">
              <a:solidFill>
                <a:srgbClr val="3366FF"/>
              </a:solidFill>
              <a:round/>
              <a:headEnd/>
              <a:tailEnd/>
            </a:ln>
            <a:effectLst/>
          </p:spPr>
          <p:txBody>
            <a:bodyPr/>
            <a:lstStyle/>
            <a:p>
              <a:endParaRPr lang="en-US"/>
            </a:p>
          </p:txBody>
        </p:sp>
        <p:sp>
          <p:nvSpPr>
            <p:cNvPr id="297963" name="Line 1003"/>
            <p:cNvSpPr>
              <a:spLocks noChangeShapeType="1"/>
            </p:cNvSpPr>
            <p:nvPr/>
          </p:nvSpPr>
          <p:spPr bwMode="auto">
            <a:xfrm>
              <a:off x="1855" y="2528"/>
              <a:ext cx="54" cy="60"/>
            </a:xfrm>
            <a:prstGeom prst="line">
              <a:avLst/>
            </a:prstGeom>
            <a:noFill/>
            <a:ln w="38100">
              <a:solidFill>
                <a:srgbClr val="3366FF"/>
              </a:solidFill>
              <a:round/>
              <a:headEnd/>
              <a:tailEnd/>
            </a:ln>
            <a:effectLst/>
          </p:spPr>
          <p:txBody>
            <a:bodyPr/>
            <a:lstStyle/>
            <a:p>
              <a:endParaRPr lang="en-US"/>
            </a:p>
          </p:txBody>
        </p:sp>
        <p:sp>
          <p:nvSpPr>
            <p:cNvPr id="297964" name="Line 1004"/>
            <p:cNvSpPr>
              <a:spLocks noChangeShapeType="1"/>
            </p:cNvSpPr>
            <p:nvPr/>
          </p:nvSpPr>
          <p:spPr bwMode="auto">
            <a:xfrm>
              <a:off x="1909" y="2588"/>
              <a:ext cx="54" cy="54"/>
            </a:xfrm>
            <a:prstGeom prst="line">
              <a:avLst/>
            </a:prstGeom>
            <a:noFill/>
            <a:ln w="38100">
              <a:solidFill>
                <a:srgbClr val="3366FF"/>
              </a:solidFill>
              <a:round/>
              <a:headEnd/>
              <a:tailEnd/>
            </a:ln>
            <a:effectLst/>
          </p:spPr>
          <p:txBody>
            <a:bodyPr/>
            <a:lstStyle/>
            <a:p>
              <a:endParaRPr lang="en-US"/>
            </a:p>
          </p:txBody>
        </p:sp>
        <p:sp>
          <p:nvSpPr>
            <p:cNvPr id="297965" name="Line 1005"/>
            <p:cNvSpPr>
              <a:spLocks noChangeShapeType="1"/>
            </p:cNvSpPr>
            <p:nvPr/>
          </p:nvSpPr>
          <p:spPr bwMode="auto">
            <a:xfrm>
              <a:off x="1963" y="2642"/>
              <a:ext cx="54" cy="55"/>
            </a:xfrm>
            <a:prstGeom prst="line">
              <a:avLst/>
            </a:prstGeom>
            <a:noFill/>
            <a:ln w="38100">
              <a:solidFill>
                <a:srgbClr val="3366FF"/>
              </a:solidFill>
              <a:round/>
              <a:headEnd/>
              <a:tailEnd/>
            </a:ln>
            <a:effectLst/>
          </p:spPr>
          <p:txBody>
            <a:bodyPr/>
            <a:lstStyle/>
            <a:p>
              <a:endParaRPr lang="en-US"/>
            </a:p>
          </p:txBody>
        </p:sp>
        <p:sp>
          <p:nvSpPr>
            <p:cNvPr id="297966" name="Line 1006"/>
            <p:cNvSpPr>
              <a:spLocks noChangeShapeType="1"/>
            </p:cNvSpPr>
            <p:nvPr/>
          </p:nvSpPr>
          <p:spPr bwMode="auto">
            <a:xfrm>
              <a:off x="2017" y="2697"/>
              <a:ext cx="54" cy="54"/>
            </a:xfrm>
            <a:prstGeom prst="line">
              <a:avLst/>
            </a:prstGeom>
            <a:noFill/>
            <a:ln w="38100">
              <a:solidFill>
                <a:srgbClr val="3366FF"/>
              </a:solidFill>
              <a:round/>
              <a:headEnd/>
              <a:tailEnd/>
            </a:ln>
            <a:effectLst/>
          </p:spPr>
          <p:txBody>
            <a:bodyPr/>
            <a:lstStyle/>
            <a:p>
              <a:endParaRPr lang="en-US"/>
            </a:p>
          </p:txBody>
        </p:sp>
        <p:sp>
          <p:nvSpPr>
            <p:cNvPr id="297967" name="Line 1007"/>
            <p:cNvSpPr>
              <a:spLocks noChangeShapeType="1"/>
            </p:cNvSpPr>
            <p:nvPr/>
          </p:nvSpPr>
          <p:spPr bwMode="auto">
            <a:xfrm>
              <a:off x="2071" y="2751"/>
              <a:ext cx="54" cy="48"/>
            </a:xfrm>
            <a:prstGeom prst="line">
              <a:avLst/>
            </a:prstGeom>
            <a:noFill/>
            <a:ln w="38100">
              <a:solidFill>
                <a:srgbClr val="3366FF"/>
              </a:solidFill>
              <a:round/>
              <a:headEnd/>
              <a:tailEnd/>
            </a:ln>
            <a:effectLst/>
          </p:spPr>
          <p:txBody>
            <a:bodyPr/>
            <a:lstStyle/>
            <a:p>
              <a:endParaRPr lang="en-US"/>
            </a:p>
          </p:txBody>
        </p:sp>
        <p:sp>
          <p:nvSpPr>
            <p:cNvPr id="297968" name="Freeform 1008"/>
            <p:cNvSpPr>
              <a:spLocks/>
            </p:cNvSpPr>
            <p:nvPr/>
          </p:nvSpPr>
          <p:spPr bwMode="auto">
            <a:xfrm>
              <a:off x="2125" y="2799"/>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66FF"/>
              </a:solidFill>
              <a:prstDash val="solid"/>
              <a:round/>
              <a:headEnd/>
              <a:tailEnd/>
            </a:ln>
            <a:effectLst/>
          </p:spPr>
          <p:txBody>
            <a:bodyPr/>
            <a:lstStyle/>
            <a:p>
              <a:endParaRPr lang="en-US"/>
            </a:p>
          </p:txBody>
        </p:sp>
        <p:sp>
          <p:nvSpPr>
            <p:cNvPr id="297969" name="Line 1009"/>
            <p:cNvSpPr>
              <a:spLocks noChangeShapeType="1"/>
            </p:cNvSpPr>
            <p:nvPr/>
          </p:nvSpPr>
          <p:spPr bwMode="auto">
            <a:xfrm>
              <a:off x="2179" y="2853"/>
              <a:ext cx="48" cy="48"/>
            </a:xfrm>
            <a:prstGeom prst="line">
              <a:avLst/>
            </a:prstGeom>
            <a:noFill/>
            <a:ln w="38100">
              <a:solidFill>
                <a:srgbClr val="3366FF"/>
              </a:solidFill>
              <a:round/>
              <a:headEnd/>
              <a:tailEnd/>
            </a:ln>
            <a:effectLst/>
          </p:spPr>
          <p:txBody>
            <a:bodyPr/>
            <a:lstStyle/>
            <a:p>
              <a:endParaRPr lang="en-US"/>
            </a:p>
          </p:txBody>
        </p:sp>
        <p:sp>
          <p:nvSpPr>
            <p:cNvPr id="297970" name="Line 1010"/>
            <p:cNvSpPr>
              <a:spLocks noChangeShapeType="1"/>
            </p:cNvSpPr>
            <p:nvPr/>
          </p:nvSpPr>
          <p:spPr bwMode="auto">
            <a:xfrm>
              <a:off x="2227" y="2901"/>
              <a:ext cx="54" cy="48"/>
            </a:xfrm>
            <a:prstGeom prst="line">
              <a:avLst/>
            </a:prstGeom>
            <a:noFill/>
            <a:ln w="38100">
              <a:solidFill>
                <a:srgbClr val="3366FF"/>
              </a:solidFill>
              <a:round/>
              <a:headEnd/>
              <a:tailEnd/>
            </a:ln>
            <a:effectLst/>
          </p:spPr>
          <p:txBody>
            <a:bodyPr/>
            <a:lstStyle/>
            <a:p>
              <a:endParaRPr lang="en-US"/>
            </a:p>
          </p:txBody>
        </p:sp>
        <p:sp>
          <p:nvSpPr>
            <p:cNvPr id="297971" name="Line 1011"/>
            <p:cNvSpPr>
              <a:spLocks noChangeShapeType="1"/>
            </p:cNvSpPr>
            <p:nvPr/>
          </p:nvSpPr>
          <p:spPr bwMode="auto">
            <a:xfrm>
              <a:off x="2281" y="2949"/>
              <a:ext cx="54" cy="48"/>
            </a:xfrm>
            <a:prstGeom prst="line">
              <a:avLst/>
            </a:prstGeom>
            <a:noFill/>
            <a:ln w="38100">
              <a:solidFill>
                <a:srgbClr val="3366FF"/>
              </a:solidFill>
              <a:round/>
              <a:headEnd/>
              <a:tailEnd/>
            </a:ln>
            <a:effectLst/>
          </p:spPr>
          <p:txBody>
            <a:bodyPr/>
            <a:lstStyle/>
            <a:p>
              <a:endParaRPr lang="en-US"/>
            </a:p>
          </p:txBody>
        </p:sp>
        <p:sp>
          <p:nvSpPr>
            <p:cNvPr id="297972" name="Line 1012"/>
            <p:cNvSpPr>
              <a:spLocks noChangeShapeType="1"/>
            </p:cNvSpPr>
            <p:nvPr/>
          </p:nvSpPr>
          <p:spPr bwMode="auto">
            <a:xfrm>
              <a:off x="2335" y="2997"/>
              <a:ext cx="54" cy="42"/>
            </a:xfrm>
            <a:prstGeom prst="line">
              <a:avLst/>
            </a:prstGeom>
            <a:noFill/>
            <a:ln w="38100">
              <a:solidFill>
                <a:srgbClr val="3366FF"/>
              </a:solidFill>
              <a:round/>
              <a:headEnd/>
              <a:tailEnd/>
            </a:ln>
            <a:effectLst/>
          </p:spPr>
          <p:txBody>
            <a:bodyPr/>
            <a:lstStyle/>
            <a:p>
              <a:endParaRPr lang="en-US"/>
            </a:p>
          </p:txBody>
        </p:sp>
        <p:sp>
          <p:nvSpPr>
            <p:cNvPr id="297973" name="Line 1013"/>
            <p:cNvSpPr>
              <a:spLocks noChangeShapeType="1"/>
            </p:cNvSpPr>
            <p:nvPr/>
          </p:nvSpPr>
          <p:spPr bwMode="auto">
            <a:xfrm>
              <a:off x="2389" y="3039"/>
              <a:ext cx="54" cy="42"/>
            </a:xfrm>
            <a:prstGeom prst="line">
              <a:avLst/>
            </a:prstGeom>
            <a:noFill/>
            <a:ln w="38100">
              <a:solidFill>
                <a:srgbClr val="3366FF"/>
              </a:solidFill>
              <a:round/>
              <a:headEnd/>
              <a:tailEnd/>
            </a:ln>
            <a:effectLst/>
          </p:spPr>
          <p:txBody>
            <a:bodyPr/>
            <a:lstStyle/>
            <a:p>
              <a:endParaRPr lang="en-US"/>
            </a:p>
          </p:txBody>
        </p:sp>
        <p:sp>
          <p:nvSpPr>
            <p:cNvPr id="297974" name="Line 1014"/>
            <p:cNvSpPr>
              <a:spLocks noChangeShapeType="1"/>
            </p:cNvSpPr>
            <p:nvPr/>
          </p:nvSpPr>
          <p:spPr bwMode="auto">
            <a:xfrm>
              <a:off x="2443" y="3081"/>
              <a:ext cx="54" cy="48"/>
            </a:xfrm>
            <a:prstGeom prst="line">
              <a:avLst/>
            </a:prstGeom>
            <a:noFill/>
            <a:ln w="38100">
              <a:solidFill>
                <a:srgbClr val="3366FF"/>
              </a:solidFill>
              <a:round/>
              <a:headEnd/>
              <a:tailEnd/>
            </a:ln>
            <a:effectLst/>
          </p:spPr>
          <p:txBody>
            <a:bodyPr/>
            <a:lstStyle/>
            <a:p>
              <a:endParaRPr lang="en-US"/>
            </a:p>
          </p:txBody>
        </p:sp>
        <p:sp>
          <p:nvSpPr>
            <p:cNvPr id="297975" name="Line 1015"/>
            <p:cNvSpPr>
              <a:spLocks noChangeShapeType="1"/>
            </p:cNvSpPr>
            <p:nvPr/>
          </p:nvSpPr>
          <p:spPr bwMode="auto">
            <a:xfrm>
              <a:off x="2497" y="3129"/>
              <a:ext cx="54" cy="42"/>
            </a:xfrm>
            <a:prstGeom prst="line">
              <a:avLst/>
            </a:prstGeom>
            <a:noFill/>
            <a:ln w="38100">
              <a:solidFill>
                <a:srgbClr val="3366FF"/>
              </a:solidFill>
              <a:round/>
              <a:headEnd/>
              <a:tailEnd/>
            </a:ln>
            <a:effectLst/>
          </p:spPr>
          <p:txBody>
            <a:bodyPr/>
            <a:lstStyle/>
            <a:p>
              <a:endParaRPr lang="en-US"/>
            </a:p>
          </p:txBody>
        </p:sp>
        <p:sp>
          <p:nvSpPr>
            <p:cNvPr id="297976" name="Line 1016"/>
            <p:cNvSpPr>
              <a:spLocks noChangeShapeType="1"/>
            </p:cNvSpPr>
            <p:nvPr/>
          </p:nvSpPr>
          <p:spPr bwMode="auto">
            <a:xfrm>
              <a:off x="2551" y="3171"/>
              <a:ext cx="48" cy="36"/>
            </a:xfrm>
            <a:prstGeom prst="line">
              <a:avLst/>
            </a:prstGeom>
            <a:noFill/>
            <a:ln w="38100">
              <a:solidFill>
                <a:srgbClr val="3366FF"/>
              </a:solidFill>
              <a:round/>
              <a:headEnd/>
              <a:tailEnd/>
            </a:ln>
            <a:effectLst/>
          </p:spPr>
          <p:txBody>
            <a:bodyPr/>
            <a:lstStyle/>
            <a:p>
              <a:endParaRPr lang="en-US"/>
            </a:p>
          </p:txBody>
        </p:sp>
        <p:sp>
          <p:nvSpPr>
            <p:cNvPr id="297977" name="Freeform 1017"/>
            <p:cNvSpPr>
              <a:spLocks/>
            </p:cNvSpPr>
            <p:nvPr/>
          </p:nvSpPr>
          <p:spPr bwMode="auto">
            <a:xfrm>
              <a:off x="2599" y="3207"/>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66FF"/>
              </a:solidFill>
              <a:prstDash val="solid"/>
              <a:round/>
              <a:headEnd/>
              <a:tailEnd/>
            </a:ln>
            <a:effectLst/>
          </p:spPr>
          <p:txBody>
            <a:bodyPr/>
            <a:lstStyle/>
            <a:p>
              <a:endParaRPr lang="en-US"/>
            </a:p>
          </p:txBody>
        </p:sp>
        <p:sp>
          <p:nvSpPr>
            <p:cNvPr id="297978" name="Line 1018"/>
            <p:cNvSpPr>
              <a:spLocks noChangeShapeType="1"/>
            </p:cNvSpPr>
            <p:nvPr/>
          </p:nvSpPr>
          <p:spPr bwMode="auto">
            <a:xfrm>
              <a:off x="2653" y="3249"/>
              <a:ext cx="54" cy="36"/>
            </a:xfrm>
            <a:prstGeom prst="line">
              <a:avLst/>
            </a:prstGeom>
            <a:noFill/>
            <a:ln w="38100">
              <a:solidFill>
                <a:srgbClr val="3366FF"/>
              </a:solidFill>
              <a:round/>
              <a:headEnd/>
              <a:tailEnd/>
            </a:ln>
            <a:effectLst/>
          </p:spPr>
          <p:txBody>
            <a:bodyPr/>
            <a:lstStyle/>
            <a:p>
              <a:endParaRPr lang="en-US"/>
            </a:p>
          </p:txBody>
        </p:sp>
        <p:sp>
          <p:nvSpPr>
            <p:cNvPr id="297979" name="Line 1019"/>
            <p:cNvSpPr>
              <a:spLocks noChangeShapeType="1"/>
            </p:cNvSpPr>
            <p:nvPr/>
          </p:nvSpPr>
          <p:spPr bwMode="auto">
            <a:xfrm>
              <a:off x="2707" y="3285"/>
              <a:ext cx="54" cy="36"/>
            </a:xfrm>
            <a:prstGeom prst="line">
              <a:avLst/>
            </a:prstGeom>
            <a:noFill/>
            <a:ln w="38100">
              <a:solidFill>
                <a:srgbClr val="3366FF"/>
              </a:solidFill>
              <a:round/>
              <a:headEnd/>
              <a:tailEnd/>
            </a:ln>
            <a:effectLst/>
          </p:spPr>
          <p:txBody>
            <a:bodyPr/>
            <a:lstStyle/>
            <a:p>
              <a:endParaRPr lang="en-US"/>
            </a:p>
          </p:txBody>
        </p:sp>
        <p:sp>
          <p:nvSpPr>
            <p:cNvPr id="297980" name="Line 1020"/>
            <p:cNvSpPr>
              <a:spLocks noChangeShapeType="1"/>
            </p:cNvSpPr>
            <p:nvPr/>
          </p:nvSpPr>
          <p:spPr bwMode="auto">
            <a:xfrm>
              <a:off x="2761" y="3321"/>
              <a:ext cx="54" cy="36"/>
            </a:xfrm>
            <a:prstGeom prst="line">
              <a:avLst/>
            </a:prstGeom>
            <a:noFill/>
            <a:ln w="38100">
              <a:solidFill>
                <a:srgbClr val="3366FF"/>
              </a:solidFill>
              <a:round/>
              <a:headEnd/>
              <a:tailEnd/>
            </a:ln>
            <a:effectLst/>
          </p:spPr>
          <p:txBody>
            <a:bodyPr/>
            <a:lstStyle/>
            <a:p>
              <a:endParaRPr lang="en-US"/>
            </a:p>
          </p:txBody>
        </p:sp>
        <p:sp>
          <p:nvSpPr>
            <p:cNvPr id="297981" name="Line 1021"/>
            <p:cNvSpPr>
              <a:spLocks noChangeShapeType="1"/>
            </p:cNvSpPr>
            <p:nvPr/>
          </p:nvSpPr>
          <p:spPr bwMode="auto">
            <a:xfrm>
              <a:off x="2815" y="3357"/>
              <a:ext cx="54" cy="36"/>
            </a:xfrm>
            <a:prstGeom prst="line">
              <a:avLst/>
            </a:prstGeom>
            <a:noFill/>
            <a:ln w="38100">
              <a:solidFill>
                <a:srgbClr val="3366FF"/>
              </a:solidFill>
              <a:round/>
              <a:headEnd/>
              <a:tailEnd/>
            </a:ln>
            <a:effectLst/>
          </p:spPr>
          <p:txBody>
            <a:bodyPr/>
            <a:lstStyle/>
            <a:p>
              <a:endParaRPr lang="en-US"/>
            </a:p>
          </p:txBody>
        </p:sp>
        <p:sp>
          <p:nvSpPr>
            <p:cNvPr id="297982" name="Line 1022"/>
            <p:cNvSpPr>
              <a:spLocks noChangeShapeType="1"/>
            </p:cNvSpPr>
            <p:nvPr/>
          </p:nvSpPr>
          <p:spPr bwMode="auto">
            <a:xfrm>
              <a:off x="2869" y="3393"/>
              <a:ext cx="55" cy="36"/>
            </a:xfrm>
            <a:prstGeom prst="line">
              <a:avLst/>
            </a:prstGeom>
            <a:noFill/>
            <a:ln w="38100">
              <a:solidFill>
                <a:srgbClr val="3366FF"/>
              </a:solidFill>
              <a:round/>
              <a:headEnd/>
              <a:tailEnd/>
            </a:ln>
            <a:effectLst/>
          </p:spPr>
          <p:txBody>
            <a:bodyPr/>
            <a:lstStyle/>
            <a:p>
              <a:endParaRPr lang="en-US"/>
            </a:p>
          </p:txBody>
        </p:sp>
        <p:sp>
          <p:nvSpPr>
            <p:cNvPr id="297983" name="Line 1023"/>
            <p:cNvSpPr>
              <a:spLocks noChangeShapeType="1"/>
            </p:cNvSpPr>
            <p:nvPr/>
          </p:nvSpPr>
          <p:spPr bwMode="auto">
            <a:xfrm>
              <a:off x="2924" y="3429"/>
              <a:ext cx="48" cy="30"/>
            </a:xfrm>
            <a:prstGeom prst="line">
              <a:avLst/>
            </a:prstGeom>
            <a:noFill/>
            <a:ln w="38100">
              <a:solidFill>
                <a:srgbClr val="3366FF"/>
              </a:solidFill>
              <a:round/>
              <a:headEnd/>
              <a:tailEnd/>
            </a:ln>
            <a:effectLst/>
          </p:spPr>
          <p:txBody>
            <a:bodyPr/>
            <a:lstStyle/>
            <a:p>
              <a:endParaRPr lang="en-US"/>
            </a:p>
          </p:txBody>
        </p:sp>
        <p:sp>
          <p:nvSpPr>
            <p:cNvPr id="297984" name="Line 1024"/>
            <p:cNvSpPr>
              <a:spLocks noChangeShapeType="1"/>
            </p:cNvSpPr>
            <p:nvPr/>
          </p:nvSpPr>
          <p:spPr bwMode="auto">
            <a:xfrm>
              <a:off x="2972" y="3459"/>
              <a:ext cx="54" cy="30"/>
            </a:xfrm>
            <a:prstGeom prst="line">
              <a:avLst/>
            </a:prstGeom>
            <a:noFill/>
            <a:ln w="38100">
              <a:solidFill>
                <a:srgbClr val="3366FF"/>
              </a:solidFill>
              <a:round/>
              <a:headEnd/>
              <a:tailEnd/>
            </a:ln>
            <a:effectLst/>
          </p:spPr>
          <p:txBody>
            <a:bodyPr/>
            <a:lstStyle/>
            <a:p>
              <a:endParaRPr lang="en-US"/>
            </a:p>
          </p:txBody>
        </p:sp>
        <p:sp>
          <p:nvSpPr>
            <p:cNvPr id="297985" name="Line 1025"/>
            <p:cNvSpPr>
              <a:spLocks noChangeShapeType="1"/>
            </p:cNvSpPr>
            <p:nvPr/>
          </p:nvSpPr>
          <p:spPr bwMode="auto">
            <a:xfrm>
              <a:off x="3026" y="3489"/>
              <a:ext cx="54" cy="30"/>
            </a:xfrm>
            <a:prstGeom prst="line">
              <a:avLst/>
            </a:prstGeom>
            <a:noFill/>
            <a:ln w="38100">
              <a:solidFill>
                <a:srgbClr val="3366FF"/>
              </a:solidFill>
              <a:round/>
              <a:headEnd/>
              <a:tailEnd/>
            </a:ln>
            <a:effectLst/>
          </p:spPr>
          <p:txBody>
            <a:bodyPr/>
            <a:lstStyle/>
            <a:p>
              <a:endParaRPr lang="en-US"/>
            </a:p>
          </p:txBody>
        </p:sp>
        <p:sp>
          <p:nvSpPr>
            <p:cNvPr id="297986" name="Line 1026"/>
            <p:cNvSpPr>
              <a:spLocks noChangeShapeType="1"/>
            </p:cNvSpPr>
            <p:nvPr/>
          </p:nvSpPr>
          <p:spPr bwMode="auto">
            <a:xfrm>
              <a:off x="3080" y="3519"/>
              <a:ext cx="54" cy="24"/>
            </a:xfrm>
            <a:prstGeom prst="line">
              <a:avLst/>
            </a:prstGeom>
            <a:noFill/>
            <a:ln w="38100">
              <a:solidFill>
                <a:srgbClr val="3366FF"/>
              </a:solidFill>
              <a:round/>
              <a:headEnd/>
              <a:tailEnd/>
            </a:ln>
            <a:effectLst/>
          </p:spPr>
          <p:txBody>
            <a:bodyPr/>
            <a:lstStyle/>
            <a:p>
              <a:endParaRPr lang="en-US"/>
            </a:p>
          </p:txBody>
        </p:sp>
        <p:sp>
          <p:nvSpPr>
            <p:cNvPr id="297987" name="Line 1027"/>
            <p:cNvSpPr>
              <a:spLocks noChangeShapeType="1"/>
            </p:cNvSpPr>
            <p:nvPr/>
          </p:nvSpPr>
          <p:spPr bwMode="auto">
            <a:xfrm>
              <a:off x="3134" y="3543"/>
              <a:ext cx="54" cy="24"/>
            </a:xfrm>
            <a:prstGeom prst="line">
              <a:avLst/>
            </a:prstGeom>
            <a:noFill/>
            <a:ln w="38100">
              <a:solidFill>
                <a:srgbClr val="3366FF"/>
              </a:solidFill>
              <a:round/>
              <a:headEnd/>
              <a:tailEnd/>
            </a:ln>
            <a:effectLst/>
          </p:spPr>
          <p:txBody>
            <a:bodyPr/>
            <a:lstStyle/>
            <a:p>
              <a:endParaRPr lang="en-US"/>
            </a:p>
          </p:txBody>
        </p:sp>
        <p:sp>
          <p:nvSpPr>
            <p:cNvPr id="297988" name="Line 1028"/>
            <p:cNvSpPr>
              <a:spLocks noChangeShapeType="1"/>
            </p:cNvSpPr>
            <p:nvPr/>
          </p:nvSpPr>
          <p:spPr bwMode="auto">
            <a:xfrm>
              <a:off x="3188" y="3567"/>
              <a:ext cx="54" cy="24"/>
            </a:xfrm>
            <a:prstGeom prst="line">
              <a:avLst/>
            </a:prstGeom>
            <a:noFill/>
            <a:ln w="38100">
              <a:solidFill>
                <a:srgbClr val="3366FF"/>
              </a:solidFill>
              <a:round/>
              <a:headEnd/>
              <a:tailEnd/>
            </a:ln>
            <a:effectLst/>
          </p:spPr>
          <p:txBody>
            <a:bodyPr/>
            <a:lstStyle/>
            <a:p>
              <a:endParaRPr lang="en-US"/>
            </a:p>
          </p:txBody>
        </p:sp>
        <p:sp>
          <p:nvSpPr>
            <p:cNvPr id="297989" name="Line 1029"/>
            <p:cNvSpPr>
              <a:spLocks noChangeShapeType="1"/>
            </p:cNvSpPr>
            <p:nvPr/>
          </p:nvSpPr>
          <p:spPr bwMode="auto">
            <a:xfrm>
              <a:off x="3242" y="3591"/>
              <a:ext cx="48" cy="24"/>
            </a:xfrm>
            <a:prstGeom prst="line">
              <a:avLst/>
            </a:prstGeom>
            <a:noFill/>
            <a:ln w="38100">
              <a:solidFill>
                <a:srgbClr val="3366FF"/>
              </a:solidFill>
              <a:round/>
              <a:headEnd/>
              <a:tailEnd/>
            </a:ln>
            <a:effectLst/>
          </p:spPr>
          <p:txBody>
            <a:bodyPr/>
            <a:lstStyle/>
            <a:p>
              <a:endParaRPr lang="en-US"/>
            </a:p>
          </p:txBody>
        </p:sp>
        <p:sp>
          <p:nvSpPr>
            <p:cNvPr id="297990" name="Line 1030"/>
            <p:cNvSpPr>
              <a:spLocks noChangeShapeType="1"/>
            </p:cNvSpPr>
            <p:nvPr/>
          </p:nvSpPr>
          <p:spPr bwMode="auto">
            <a:xfrm>
              <a:off x="3290" y="3615"/>
              <a:ext cx="54" cy="18"/>
            </a:xfrm>
            <a:prstGeom prst="line">
              <a:avLst/>
            </a:prstGeom>
            <a:noFill/>
            <a:ln w="38100">
              <a:solidFill>
                <a:srgbClr val="3366FF"/>
              </a:solidFill>
              <a:round/>
              <a:headEnd/>
              <a:tailEnd/>
            </a:ln>
            <a:effectLst/>
          </p:spPr>
          <p:txBody>
            <a:bodyPr/>
            <a:lstStyle/>
            <a:p>
              <a:endParaRPr lang="en-US"/>
            </a:p>
          </p:txBody>
        </p:sp>
        <p:sp>
          <p:nvSpPr>
            <p:cNvPr id="297991" name="Line 1031"/>
            <p:cNvSpPr>
              <a:spLocks noChangeShapeType="1"/>
            </p:cNvSpPr>
            <p:nvPr/>
          </p:nvSpPr>
          <p:spPr bwMode="auto">
            <a:xfrm>
              <a:off x="3344" y="3633"/>
              <a:ext cx="54" cy="18"/>
            </a:xfrm>
            <a:prstGeom prst="line">
              <a:avLst/>
            </a:prstGeom>
            <a:noFill/>
            <a:ln w="38100">
              <a:solidFill>
                <a:srgbClr val="3366FF"/>
              </a:solidFill>
              <a:round/>
              <a:headEnd/>
              <a:tailEnd/>
            </a:ln>
            <a:effectLst/>
          </p:spPr>
          <p:txBody>
            <a:bodyPr/>
            <a:lstStyle/>
            <a:p>
              <a:endParaRPr lang="en-US"/>
            </a:p>
          </p:txBody>
        </p:sp>
        <p:sp>
          <p:nvSpPr>
            <p:cNvPr id="297992" name="Line 1032"/>
            <p:cNvSpPr>
              <a:spLocks noChangeShapeType="1"/>
            </p:cNvSpPr>
            <p:nvPr/>
          </p:nvSpPr>
          <p:spPr bwMode="auto">
            <a:xfrm>
              <a:off x="3398" y="3651"/>
              <a:ext cx="54" cy="18"/>
            </a:xfrm>
            <a:prstGeom prst="line">
              <a:avLst/>
            </a:prstGeom>
            <a:noFill/>
            <a:ln w="38100">
              <a:solidFill>
                <a:srgbClr val="3366FF"/>
              </a:solidFill>
              <a:round/>
              <a:headEnd/>
              <a:tailEnd/>
            </a:ln>
            <a:effectLst/>
          </p:spPr>
          <p:txBody>
            <a:bodyPr/>
            <a:lstStyle/>
            <a:p>
              <a:endParaRPr lang="en-US"/>
            </a:p>
          </p:txBody>
        </p:sp>
        <p:sp>
          <p:nvSpPr>
            <p:cNvPr id="297993" name="Line 1033"/>
            <p:cNvSpPr>
              <a:spLocks noChangeShapeType="1"/>
            </p:cNvSpPr>
            <p:nvPr/>
          </p:nvSpPr>
          <p:spPr bwMode="auto">
            <a:xfrm>
              <a:off x="3452" y="3669"/>
              <a:ext cx="54" cy="18"/>
            </a:xfrm>
            <a:prstGeom prst="line">
              <a:avLst/>
            </a:prstGeom>
            <a:noFill/>
            <a:ln w="38100">
              <a:solidFill>
                <a:srgbClr val="3366FF"/>
              </a:solidFill>
              <a:round/>
              <a:headEnd/>
              <a:tailEnd/>
            </a:ln>
            <a:effectLst/>
          </p:spPr>
          <p:txBody>
            <a:bodyPr/>
            <a:lstStyle/>
            <a:p>
              <a:endParaRPr lang="en-US"/>
            </a:p>
          </p:txBody>
        </p:sp>
        <p:sp>
          <p:nvSpPr>
            <p:cNvPr id="297994" name="Line 1034"/>
            <p:cNvSpPr>
              <a:spLocks noChangeShapeType="1"/>
            </p:cNvSpPr>
            <p:nvPr/>
          </p:nvSpPr>
          <p:spPr bwMode="auto">
            <a:xfrm>
              <a:off x="3506" y="3687"/>
              <a:ext cx="54" cy="12"/>
            </a:xfrm>
            <a:prstGeom prst="line">
              <a:avLst/>
            </a:prstGeom>
            <a:noFill/>
            <a:ln w="38100">
              <a:solidFill>
                <a:srgbClr val="3366FF"/>
              </a:solidFill>
              <a:round/>
              <a:headEnd/>
              <a:tailEnd/>
            </a:ln>
            <a:effectLst/>
          </p:spPr>
          <p:txBody>
            <a:bodyPr/>
            <a:lstStyle/>
            <a:p>
              <a:endParaRPr lang="en-US"/>
            </a:p>
          </p:txBody>
        </p:sp>
        <p:sp>
          <p:nvSpPr>
            <p:cNvPr id="297995" name="Line 1035"/>
            <p:cNvSpPr>
              <a:spLocks noChangeShapeType="1"/>
            </p:cNvSpPr>
            <p:nvPr/>
          </p:nvSpPr>
          <p:spPr bwMode="auto">
            <a:xfrm>
              <a:off x="3560" y="3699"/>
              <a:ext cx="54" cy="12"/>
            </a:xfrm>
            <a:prstGeom prst="line">
              <a:avLst/>
            </a:prstGeom>
            <a:noFill/>
            <a:ln w="38100">
              <a:solidFill>
                <a:srgbClr val="3366FF"/>
              </a:solidFill>
              <a:round/>
              <a:headEnd/>
              <a:tailEnd/>
            </a:ln>
            <a:effectLst/>
          </p:spPr>
          <p:txBody>
            <a:bodyPr/>
            <a:lstStyle/>
            <a:p>
              <a:endParaRPr lang="en-US"/>
            </a:p>
          </p:txBody>
        </p:sp>
        <p:sp>
          <p:nvSpPr>
            <p:cNvPr id="297996" name="Line 1036"/>
            <p:cNvSpPr>
              <a:spLocks noChangeShapeType="1"/>
            </p:cNvSpPr>
            <p:nvPr/>
          </p:nvSpPr>
          <p:spPr bwMode="auto">
            <a:xfrm>
              <a:off x="3614" y="3711"/>
              <a:ext cx="48" cy="12"/>
            </a:xfrm>
            <a:prstGeom prst="line">
              <a:avLst/>
            </a:prstGeom>
            <a:noFill/>
            <a:ln w="38100">
              <a:solidFill>
                <a:srgbClr val="3366FF"/>
              </a:solidFill>
              <a:round/>
              <a:headEnd/>
              <a:tailEnd/>
            </a:ln>
            <a:effectLst/>
          </p:spPr>
          <p:txBody>
            <a:bodyPr/>
            <a:lstStyle/>
            <a:p>
              <a:endParaRPr lang="en-US"/>
            </a:p>
          </p:txBody>
        </p:sp>
        <p:sp>
          <p:nvSpPr>
            <p:cNvPr id="297997" name="Line 1037"/>
            <p:cNvSpPr>
              <a:spLocks noChangeShapeType="1"/>
            </p:cNvSpPr>
            <p:nvPr/>
          </p:nvSpPr>
          <p:spPr bwMode="auto">
            <a:xfrm>
              <a:off x="3662" y="3723"/>
              <a:ext cx="54" cy="12"/>
            </a:xfrm>
            <a:prstGeom prst="line">
              <a:avLst/>
            </a:prstGeom>
            <a:noFill/>
            <a:ln w="38100">
              <a:solidFill>
                <a:srgbClr val="3366FF"/>
              </a:solidFill>
              <a:round/>
              <a:headEnd/>
              <a:tailEnd/>
            </a:ln>
            <a:effectLst/>
          </p:spPr>
          <p:txBody>
            <a:bodyPr/>
            <a:lstStyle/>
            <a:p>
              <a:endParaRPr lang="en-US"/>
            </a:p>
          </p:txBody>
        </p:sp>
        <p:sp>
          <p:nvSpPr>
            <p:cNvPr id="297998" name="Line 1038"/>
            <p:cNvSpPr>
              <a:spLocks noChangeShapeType="1"/>
            </p:cNvSpPr>
            <p:nvPr/>
          </p:nvSpPr>
          <p:spPr bwMode="auto">
            <a:xfrm>
              <a:off x="3716" y="3735"/>
              <a:ext cx="54" cy="6"/>
            </a:xfrm>
            <a:prstGeom prst="line">
              <a:avLst/>
            </a:prstGeom>
            <a:noFill/>
            <a:ln w="38100">
              <a:solidFill>
                <a:srgbClr val="3366FF"/>
              </a:solidFill>
              <a:round/>
              <a:headEnd/>
              <a:tailEnd/>
            </a:ln>
            <a:effectLst/>
          </p:spPr>
          <p:txBody>
            <a:bodyPr/>
            <a:lstStyle/>
            <a:p>
              <a:endParaRPr lang="en-US"/>
            </a:p>
          </p:txBody>
        </p:sp>
        <p:sp>
          <p:nvSpPr>
            <p:cNvPr id="297999" name="Line 1039"/>
            <p:cNvSpPr>
              <a:spLocks noChangeShapeType="1"/>
            </p:cNvSpPr>
            <p:nvPr/>
          </p:nvSpPr>
          <p:spPr bwMode="auto">
            <a:xfrm>
              <a:off x="3770" y="3741"/>
              <a:ext cx="54" cy="12"/>
            </a:xfrm>
            <a:prstGeom prst="line">
              <a:avLst/>
            </a:prstGeom>
            <a:noFill/>
            <a:ln w="38100">
              <a:solidFill>
                <a:srgbClr val="3366FF"/>
              </a:solidFill>
              <a:round/>
              <a:headEnd/>
              <a:tailEnd/>
            </a:ln>
            <a:effectLst/>
          </p:spPr>
          <p:txBody>
            <a:bodyPr/>
            <a:lstStyle/>
            <a:p>
              <a:endParaRPr lang="en-US"/>
            </a:p>
          </p:txBody>
        </p:sp>
        <p:sp>
          <p:nvSpPr>
            <p:cNvPr id="298000" name="Line 1040"/>
            <p:cNvSpPr>
              <a:spLocks noChangeShapeType="1"/>
            </p:cNvSpPr>
            <p:nvPr/>
          </p:nvSpPr>
          <p:spPr bwMode="auto">
            <a:xfrm>
              <a:off x="3824" y="3753"/>
              <a:ext cx="54" cy="6"/>
            </a:xfrm>
            <a:prstGeom prst="line">
              <a:avLst/>
            </a:prstGeom>
            <a:noFill/>
            <a:ln w="38100">
              <a:solidFill>
                <a:srgbClr val="3366FF"/>
              </a:solidFill>
              <a:round/>
              <a:headEnd/>
              <a:tailEnd/>
            </a:ln>
            <a:effectLst/>
          </p:spPr>
          <p:txBody>
            <a:bodyPr/>
            <a:lstStyle/>
            <a:p>
              <a:endParaRPr lang="en-US"/>
            </a:p>
          </p:txBody>
        </p:sp>
        <p:sp>
          <p:nvSpPr>
            <p:cNvPr id="298001" name="Line 1041"/>
            <p:cNvSpPr>
              <a:spLocks noChangeShapeType="1"/>
            </p:cNvSpPr>
            <p:nvPr/>
          </p:nvSpPr>
          <p:spPr bwMode="auto">
            <a:xfrm>
              <a:off x="3878" y="3759"/>
              <a:ext cx="54" cy="6"/>
            </a:xfrm>
            <a:prstGeom prst="line">
              <a:avLst/>
            </a:prstGeom>
            <a:noFill/>
            <a:ln w="38100">
              <a:solidFill>
                <a:srgbClr val="3366FF"/>
              </a:solidFill>
              <a:round/>
              <a:headEnd/>
              <a:tailEnd/>
            </a:ln>
            <a:effectLst/>
          </p:spPr>
          <p:txBody>
            <a:bodyPr/>
            <a:lstStyle/>
            <a:p>
              <a:endParaRPr lang="en-US"/>
            </a:p>
          </p:txBody>
        </p:sp>
        <p:sp>
          <p:nvSpPr>
            <p:cNvPr id="298002" name="Line 1042"/>
            <p:cNvSpPr>
              <a:spLocks noChangeShapeType="1"/>
            </p:cNvSpPr>
            <p:nvPr/>
          </p:nvSpPr>
          <p:spPr bwMode="auto">
            <a:xfrm>
              <a:off x="3932" y="3765"/>
              <a:ext cx="54" cy="6"/>
            </a:xfrm>
            <a:prstGeom prst="line">
              <a:avLst/>
            </a:prstGeom>
            <a:noFill/>
            <a:ln w="38100">
              <a:solidFill>
                <a:srgbClr val="3366FF"/>
              </a:solidFill>
              <a:round/>
              <a:headEnd/>
              <a:tailEnd/>
            </a:ln>
            <a:effectLst/>
          </p:spPr>
          <p:txBody>
            <a:bodyPr/>
            <a:lstStyle/>
            <a:p>
              <a:endParaRPr lang="en-US"/>
            </a:p>
          </p:txBody>
        </p:sp>
        <p:sp>
          <p:nvSpPr>
            <p:cNvPr id="298003" name="Line 1043"/>
            <p:cNvSpPr>
              <a:spLocks noChangeShapeType="1"/>
            </p:cNvSpPr>
            <p:nvPr/>
          </p:nvSpPr>
          <p:spPr bwMode="auto">
            <a:xfrm>
              <a:off x="3986" y="3771"/>
              <a:ext cx="48" cy="1"/>
            </a:xfrm>
            <a:prstGeom prst="line">
              <a:avLst/>
            </a:prstGeom>
            <a:noFill/>
            <a:ln w="38100">
              <a:solidFill>
                <a:srgbClr val="3366FF"/>
              </a:solidFill>
              <a:round/>
              <a:headEnd/>
              <a:tailEnd/>
            </a:ln>
            <a:effectLst/>
          </p:spPr>
          <p:txBody>
            <a:bodyPr/>
            <a:lstStyle/>
            <a:p>
              <a:endParaRPr lang="en-US"/>
            </a:p>
          </p:txBody>
        </p:sp>
        <p:sp>
          <p:nvSpPr>
            <p:cNvPr id="298004" name="Line 1044"/>
            <p:cNvSpPr>
              <a:spLocks noChangeShapeType="1"/>
            </p:cNvSpPr>
            <p:nvPr/>
          </p:nvSpPr>
          <p:spPr bwMode="auto">
            <a:xfrm>
              <a:off x="4034" y="3771"/>
              <a:ext cx="54" cy="6"/>
            </a:xfrm>
            <a:prstGeom prst="line">
              <a:avLst/>
            </a:prstGeom>
            <a:noFill/>
            <a:ln w="38100">
              <a:solidFill>
                <a:srgbClr val="3366FF"/>
              </a:solidFill>
              <a:round/>
              <a:headEnd/>
              <a:tailEnd/>
            </a:ln>
            <a:effectLst/>
          </p:spPr>
          <p:txBody>
            <a:bodyPr/>
            <a:lstStyle/>
            <a:p>
              <a:endParaRPr lang="en-US"/>
            </a:p>
          </p:txBody>
        </p:sp>
        <p:sp>
          <p:nvSpPr>
            <p:cNvPr id="298005" name="Line 1045"/>
            <p:cNvSpPr>
              <a:spLocks noChangeShapeType="1"/>
            </p:cNvSpPr>
            <p:nvPr/>
          </p:nvSpPr>
          <p:spPr bwMode="auto">
            <a:xfrm>
              <a:off x="4088" y="3777"/>
              <a:ext cx="54" cy="6"/>
            </a:xfrm>
            <a:prstGeom prst="line">
              <a:avLst/>
            </a:prstGeom>
            <a:noFill/>
            <a:ln w="38100">
              <a:solidFill>
                <a:srgbClr val="3366FF"/>
              </a:solidFill>
              <a:round/>
              <a:headEnd/>
              <a:tailEnd/>
            </a:ln>
            <a:effectLst/>
          </p:spPr>
          <p:txBody>
            <a:bodyPr/>
            <a:lstStyle/>
            <a:p>
              <a:endParaRPr lang="en-US"/>
            </a:p>
          </p:txBody>
        </p:sp>
        <p:sp>
          <p:nvSpPr>
            <p:cNvPr id="298006" name="Line 1046"/>
            <p:cNvSpPr>
              <a:spLocks noChangeShapeType="1"/>
            </p:cNvSpPr>
            <p:nvPr/>
          </p:nvSpPr>
          <p:spPr bwMode="auto">
            <a:xfrm>
              <a:off x="4142" y="3783"/>
              <a:ext cx="54" cy="1"/>
            </a:xfrm>
            <a:prstGeom prst="line">
              <a:avLst/>
            </a:prstGeom>
            <a:noFill/>
            <a:ln w="38100">
              <a:solidFill>
                <a:srgbClr val="3366FF"/>
              </a:solidFill>
              <a:round/>
              <a:headEnd/>
              <a:tailEnd/>
            </a:ln>
            <a:effectLst/>
          </p:spPr>
          <p:txBody>
            <a:bodyPr/>
            <a:lstStyle/>
            <a:p>
              <a:endParaRPr lang="en-US"/>
            </a:p>
          </p:txBody>
        </p:sp>
        <p:sp>
          <p:nvSpPr>
            <p:cNvPr id="298007" name="Line 1047"/>
            <p:cNvSpPr>
              <a:spLocks noChangeShapeType="1"/>
            </p:cNvSpPr>
            <p:nvPr/>
          </p:nvSpPr>
          <p:spPr bwMode="auto">
            <a:xfrm>
              <a:off x="4196" y="3783"/>
              <a:ext cx="54" cy="1"/>
            </a:xfrm>
            <a:prstGeom prst="line">
              <a:avLst/>
            </a:prstGeom>
            <a:noFill/>
            <a:ln w="38100">
              <a:solidFill>
                <a:srgbClr val="3366FF"/>
              </a:solidFill>
              <a:round/>
              <a:headEnd/>
              <a:tailEnd/>
            </a:ln>
            <a:effectLst/>
          </p:spPr>
          <p:txBody>
            <a:bodyPr/>
            <a:lstStyle/>
            <a:p>
              <a:endParaRPr lang="en-US"/>
            </a:p>
          </p:txBody>
        </p:sp>
        <p:sp>
          <p:nvSpPr>
            <p:cNvPr id="298008" name="Freeform 1048"/>
            <p:cNvSpPr>
              <a:spLocks/>
            </p:cNvSpPr>
            <p:nvPr/>
          </p:nvSpPr>
          <p:spPr bwMode="auto">
            <a:xfrm>
              <a:off x="4250" y="3783"/>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09" name="Line 1049"/>
            <p:cNvSpPr>
              <a:spLocks noChangeShapeType="1"/>
            </p:cNvSpPr>
            <p:nvPr/>
          </p:nvSpPr>
          <p:spPr bwMode="auto">
            <a:xfrm>
              <a:off x="4304" y="3789"/>
              <a:ext cx="54" cy="1"/>
            </a:xfrm>
            <a:prstGeom prst="line">
              <a:avLst/>
            </a:prstGeom>
            <a:noFill/>
            <a:ln w="38100">
              <a:solidFill>
                <a:srgbClr val="3366FF"/>
              </a:solidFill>
              <a:round/>
              <a:headEnd/>
              <a:tailEnd/>
            </a:ln>
            <a:effectLst/>
          </p:spPr>
          <p:txBody>
            <a:bodyPr/>
            <a:lstStyle/>
            <a:p>
              <a:endParaRPr lang="en-US"/>
            </a:p>
          </p:txBody>
        </p:sp>
        <p:sp>
          <p:nvSpPr>
            <p:cNvPr id="298010" name="Line 1050"/>
            <p:cNvSpPr>
              <a:spLocks noChangeShapeType="1"/>
            </p:cNvSpPr>
            <p:nvPr/>
          </p:nvSpPr>
          <p:spPr bwMode="auto">
            <a:xfrm>
              <a:off x="4358" y="3789"/>
              <a:ext cx="48" cy="1"/>
            </a:xfrm>
            <a:prstGeom prst="line">
              <a:avLst/>
            </a:prstGeom>
            <a:noFill/>
            <a:ln w="38100">
              <a:solidFill>
                <a:srgbClr val="3366FF"/>
              </a:solidFill>
              <a:round/>
              <a:headEnd/>
              <a:tailEnd/>
            </a:ln>
            <a:effectLst/>
          </p:spPr>
          <p:txBody>
            <a:bodyPr/>
            <a:lstStyle/>
            <a:p>
              <a:endParaRPr lang="en-US"/>
            </a:p>
          </p:txBody>
        </p:sp>
        <p:sp>
          <p:nvSpPr>
            <p:cNvPr id="298011" name="Freeform 1051"/>
            <p:cNvSpPr>
              <a:spLocks/>
            </p:cNvSpPr>
            <p:nvPr/>
          </p:nvSpPr>
          <p:spPr bwMode="auto">
            <a:xfrm>
              <a:off x="4406" y="3789"/>
              <a:ext cx="54" cy="6"/>
            </a:xfrm>
            <a:custGeom>
              <a:avLst/>
              <a:gdLst/>
              <a:ahLst/>
              <a:cxnLst>
                <a:cxn ang="0">
                  <a:pos x="0" y="0"/>
                </a:cxn>
                <a:cxn ang="0">
                  <a:pos x="24" y="0"/>
                </a:cxn>
                <a:cxn ang="0">
                  <a:pos x="54" y="6"/>
                </a:cxn>
              </a:cxnLst>
              <a:rect l="0" t="0" r="r" b="b"/>
              <a:pathLst>
                <a:path w="54" h="6">
                  <a:moveTo>
                    <a:pt x="0" y="0"/>
                  </a:moveTo>
                  <a:lnTo>
                    <a:pt x="24" y="0"/>
                  </a:lnTo>
                  <a:lnTo>
                    <a:pt x="54" y="6"/>
                  </a:lnTo>
                </a:path>
              </a:pathLst>
            </a:custGeom>
            <a:noFill/>
            <a:ln w="38100" cmpd="sng">
              <a:solidFill>
                <a:srgbClr val="3366FF"/>
              </a:solidFill>
              <a:prstDash val="solid"/>
              <a:round/>
              <a:headEnd/>
              <a:tailEnd/>
            </a:ln>
            <a:effectLst/>
          </p:spPr>
          <p:txBody>
            <a:bodyPr/>
            <a:lstStyle/>
            <a:p>
              <a:endParaRPr lang="en-US"/>
            </a:p>
          </p:txBody>
        </p:sp>
        <p:sp>
          <p:nvSpPr>
            <p:cNvPr id="298012" name="Line 1052"/>
            <p:cNvSpPr>
              <a:spLocks noChangeShapeType="1"/>
            </p:cNvSpPr>
            <p:nvPr/>
          </p:nvSpPr>
          <p:spPr bwMode="auto">
            <a:xfrm>
              <a:off x="4460" y="3795"/>
              <a:ext cx="54" cy="1"/>
            </a:xfrm>
            <a:prstGeom prst="line">
              <a:avLst/>
            </a:prstGeom>
            <a:noFill/>
            <a:ln w="38100">
              <a:solidFill>
                <a:srgbClr val="3366FF"/>
              </a:solidFill>
              <a:round/>
              <a:headEnd/>
              <a:tailEnd/>
            </a:ln>
            <a:effectLst/>
          </p:spPr>
          <p:txBody>
            <a:bodyPr/>
            <a:lstStyle/>
            <a:p>
              <a:endParaRPr lang="en-US"/>
            </a:p>
          </p:txBody>
        </p:sp>
        <p:sp>
          <p:nvSpPr>
            <p:cNvPr id="298013" name="Line 1053"/>
            <p:cNvSpPr>
              <a:spLocks noChangeShapeType="1"/>
            </p:cNvSpPr>
            <p:nvPr/>
          </p:nvSpPr>
          <p:spPr bwMode="auto">
            <a:xfrm>
              <a:off x="4514" y="3795"/>
              <a:ext cx="54" cy="1"/>
            </a:xfrm>
            <a:prstGeom prst="line">
              <a:avLst/>
            </a:prstGeom>
            <a:noFill/>
            <a:ln w="38100">
              <a:solidFill>
                <a:srgbClr val="3366FF"/>
              </a:solidFill>
              <a:round/>
              <a:headEnd/>
              <a:tailEnd/>
            </a:ln>
            <a:effectLst/>
          </p:spPr>
          <p:txBody>
            <a:bodyPr/>
            <a:lstStyle/>
            <a:p>
              <a:endParaRPr lang="en-US"/>
            </a:p>
          </p:txBody>
        </p:sp>
        <p:sp>
          <p:nvSpPr>
            <p:cNvPr id="298014" name="Line 1054"/>
            <p:cNvSpPr>
              <a:spLocks noChangeShapeType="1"/>
            </p:cNvSpPr>
            <p:nvPr/>
          </p:nvSpPr>
          <p:spPr bwMode="auto">
            <a:xfrm>
              <a:off x="4568" y="3795"/>
              <a:ext cx="54" cy="1"/>
            </a:xfrm>
            <a:prstGeom prst="line">
              <a:avLst/>
            </a:prstGeom>
            <a:noFill/>
            <a:ln w="38100">
              <a:solidFill>
                <a:srgbClr val="3366FF"/>
              </a:solidFill>
              <a:round/>
              <a:headEnd/>
              <a:tailEnd/>
            </a:ln>
            <a:effectLst/>
          </p:spPr>
          <p:txBody>
            <a:bodyPr/>
            <a:lstStyle/>
            <a:p>
              <a:endParaRPr lang="en-US"/>
            </a:p>
          </p:txBody>
        </p:sp>
        <p:sp>
          <p:nvSpPr>
            <p:cNvPr id="298015" name="Line 1055"/>
            <p:cNvSpPr>
              <a:spLocks noChangeShapeType="1"/>
            </p:cNvSpPr>
            <p:nvPr/>
          </p:nvSpPr>
          <p:spPr bwMode="auto">
            <a:xfrm>
              <a:off x="1537" y="2150"/>
              <a:ext cx="54" cy="72"/>
            </a:xfrm>
            <a:prstGeom prst="line">
              <a:avLst/>
            </a:prstGeom>
            <a:noFill/>
            <a:ln w="38100">
              <a:solidFill>
                <a:srgbClr val="33CCCC"/>
              </a:solidFill>
              <a:round/>
              <a:headEnd/>
              <a:tailEnd/>
            </a:ln>
            <a:effectLst/>
          </p:spPr>
          <p:txBody>
            <a:bodyPr/>
            <a:lstStyle/>
            <a:p>
              <a:endParaRPr lang="en-US"/>
            </a:p>
          </p:txBody>
        </p:sp>
        <p:sp>
          <p:nvSpPr>
            <p:cNvPr id="298016" name="Line 1056"/>
            <p:cNvSpPr>
              <a:spLocks noChangeShapeType="1"/>
            </p:cNvSpPr>
            <p:nvPr/>
          </p:nvSpPr>
          <p:spPr bwMode="auto">
            <a:xfrm>
              <a:off x="1591" y="2222"/>
              <a:ext cx="54" cy="66"/>
            </a:xfrm>
            <a:prstGeom prst="line">
              <a:avLst/>
            </a:prstGeom>
            <a:noFill/>
            <a:ln w="38100">
              <a:solidFill>
                <a:srgbClr val="33CCCC"/>
              </a:solidFill>
              <a:round/>
              <a:headEnd/>
              <a:tailEnd/>
            </a:ln>
            <a:effectLst/>
          </p:spPr>
          <p:txBody>
            <a:bodyPr/>
            <a:lstStyle/>
            <a:p>
              <a:endParaRPr lang="en-US"/>
            </a:p>
          </p:txBody>
        </p:sp>
        <p:sp>
          <p:nvSpPr>
            <p:cNvPr id="298017" name="Line 1057"/>
            <p:cNvSpPr>
              <a:spLocks noChangeShapeType="1"/>
            </p:cNvSpPr>
            <p:nvPr/>
          </p:nvSpPr>
          <p:spPr bwMode="auto">
            <a:xfrm>
              <a:off x="1645" y="2288"/>
              <a:ext cx="54" cy="60"/>
            </a:xfrm>
            <a:prstGeom prst="line">
              <a:avLst/>
            </a:prstGeom>
            <a:noFill/>
            <a:ln w="38100">
              <a:solidFill>
                <a:srgbClr val="33CCCC"/>
              </a:solidFill>
              <a:round/>
              <a:headEnd/>
              <a:tailEnd/>
            </a:ln>
            <a:effectLst/>
          </p:spPr>
          <p:txBody>
            <a:bodyPr/>
            <a:lstStyle/>
            <a:p>
              <a:endParaRPr lang="en-US"/>
            </a:p>
          </p:txBody>
        </p:sp>
        <p:sp>
          <p:nvSpPr>
            <p:cNvPr id="298018" name="Line 1058"/>
            <p:cNvSpPr>
              <a:spLocks noChangeShapeType="1"/>
            </p:cNvSpPr>
            <p:nvPr/>
          </p:nvSpPr>
          <p:spPr bwMode="auto">
            <a:xfrm>
              <a:off x="1699" y="2348"/>
              <a:ext cx="54" cy="66"/>
            </a:xfrm>
            <a:prstGeom prst="line">
              <a:avLst/>
            </a:prstGeom>
            <a:noFill/>
            <a:ln w="38100">
              <a:solidFill>
                <a:srgbClr val="33CCCC"/>
              </a:solidFill>
              <a:round/>
              <a:headEnd/>
              <a:tailEnd/>
            </a:ln>
            <a:effectLst/>
          </p:spPr>
          <p:txBody>
            <a:bodyPr/>
            <a:lstStyle/>
            <a:p>
              <a:endParaRPr lang="en-US"/>
            </a:p>
          </p:txBody>
        </p:sp>
        <p:sp>
          <p:nvSpPr>
            <p:cNvPr id="298019" name="Line 1059"/>
            <p:cNvSpPr>
              <a:spLocks noChangeShapeType="1"/>
            </p:cNvSpPr>
            <p:nvPr/>
          </p:nvSpPr>
          <p:spPr bwMode="auto">
            <a:xfrm>
              <a:off x="1753" y="2414"/>
              <a:ext cx="54" cy="60"/>
            </a:xfrm>
            <a:prstGeom prst="line">
              <a:avLst/>
            </a:prstGeom>
            <a:noFill/>
            <a:ln w="38100">
              <a:solidFill>
                <a:srgbClr val="33CCCC"/>
              </a:solidFill>
              <a:round/>
              <a:headEnd/>
              <a:tailEnd/>
            </a:ln>
            <a:effectLst/>
          </p:spPr>
          <p:txBody>
            <a:bodyPr/>
            <a:lstStyle/>
            <a:p>
              <a:endParaRPr lang="en-US"/>
            </a:p>
          </p:txBody>
        </p:sp>
        <p:sp>
          <p:nvSpPr>
            <p:cNvPr id="298020" name="Line 1060"/>
            <p:cNvSpPr>
              <a:spLocks noChangeShapeType="1"/>
            </p:cNvSpPr>
            <p:nvPr/>
          </p:nvSpPr>
          <p:spPr bwMode="auto">
            <a:xfrm>
              <a:off x="1807" y="2474"/>
              <a:ext cx="48" cy="60"/>
            </a:xfrm>
            <a:prstGeom prst="line">
              <a:avLst/>
            </a:prstGeom>
            <a:noFill/>
            <a:ln w="38100">
              <a:solidFill>
                <a:srgbClr val="33CCCC"/>
              </a:solidFill>
              <a:round/>
              <a:headEnd/>
              <a:tailEnd/>
            </a:ln>
            <a:effectLst/>
          </p:spPr>
          <p:txBody>
            <a:bodyPr/>
            <a:lstStyle/>
            <a:p>
              <a:endParaRPr lang="en-US"/>
            </a:p>
          </p:txBody>
        </p:sp>
        <p:sp>
          <p:nvSpPr>
            <p:cNvPr id="298021" name="Line 1061"/>
            <p:cNvSpPr>
              <a:spLocks noChangeShapeType="1"/>
            </p:cNvSpPr>
            <p:nvPr/>
          </p:nvSpPr>
          <p:spPr bwMode="auto">
            <a:xfrm>
              <a:off x="1855" y="2534"/>
              <a:ext cx="54" cy="54"/>
            </a:xfrm>
            <a:prstGeom prst="line">
              <a:avLst/>
            </a:prstGeom>
            <a:noFill/>
            <a:ln w="38100">
              <a:solidFill>
                <a:srgbClr val="33CCCC"/>
              </a:solidFill>
              <a:round/>
              <a:headEnd/>
              <a:tailEnd/>
            </a:ln>
            <a:effectLst/>
          </p:spPr>
          <p:txBody>
            <a:bodyPr/>
            <a:lstStyle/>
            <a:p>
              <a:endParaRPr lang="en-US"/>
            </a:p>
          </p:txBody>
        </p:sp>
        <p:sp>
          <p:nvSpPr>
            <p:cNvPr id="298022" name="Freeform 1062"/>
            <p:cNvSpPr>
              <a:spLocks/>
            </p:cNvSpPr>
            <p:nvPr/>
          </p:nvSpPr>
          <p:spPr bwMode="auto">
            <a:xfrm>
              <a:off x="1909" y="2588"/>
              <a:ext cx="54" cy="60"/>
            </a:xfrm>
            <a:custGeom>
              <a:avLst/>
              <a:gdLst/>
              <a:ahLst/>
              <a:cxnLst>
                <a:cxn ang="0">
                  <a:pos x="0" y="0"/>
                </a:cxn>
                <a:cxn ang="0">
                  <a:pos x="24" y="30"/>
                </a:cxn>
                <a:cxn ang="0">
                  <a:pos x="54" y="60"/>
                </a:cxn>
              </a:cxnLst>
              <a:rect l="0" t="0" r="r" b="b"/>
              <a:pathLst>
                <a:path w="54" h="60">
                  <a:moveTo>
                    <a:pt x="0" y="0"/>
                  </a:moveTo>
                  <a:lnTo>
                    <a:pt x="24" y="30"/>
                  </a:lnTo>
                  <a:lnTo>
                    <a:pt x="54" y="60"/>
                  </a:lnTo>
                </a:path>
              </a:pathLst>
            </a:custGeom>
            <a:noFill/>
            <a:ln w="38100" cmpd="sng">
              <a:solidFill>
                <a:srgbClr val="33CCCC"/>
              </a:solidFill>
              <a:prstDash val="solid"/>
              <a:round/>
              <a:headEnd/>
              <a:tailEnd/>
            </a:ln>
            <a:effectLst/>
          </p:spPr>
          <p:txBody>
            <a:bodyPr/>
            <a:lstStyle/>
            <a:p>
              <a:endParaRPr lang="en-US"/>
            </a:p>
          </p:txBody>
        </p:sp>
        <p:sp>
          <p:nvSpPr>
            <p:cNvPr id="298023" name="Line 1063"/>
            <p:cNvSpPr>
              <a:spLocks noChangeShapeType="1"/>
            </p:cNvSpPr>
            <p:nvPr/>
          </p:nvSpPr>
          <p:spPr bwMode="auto">
            <a:xfrm>
              <a:off x="1963" y="2648"/>
              <a:ext cx="54" cy="55"/>
            </a:xfrm>
            <a:prstGeom prst="line">
              <a:avLst/>
            </a:prstGeom>
            <a:noFill/>
            <a:ln w="38100">
              <a:solidFill>
                <a:srgbClr val="33CCCC"/>
              </a:solidFill>
              <a:round/>
              <a:headEnd/>
              <a:tailEnd/>
            </a:ln>
            <a:effectLst/>
          </p:spPr>
          <p:txBody>
            <a:bodyPr/>
            <a:lstStyle/>
            <a:p>
              <a:endParaRPr lang="en-US"/>
            </a:p>
          </p:txBody>
        </p:sp>
        <p:sp>
          <p:nvSpPr>
            <p:cNvPr id="298024" name="Line 1064"/>
            <p:cNvSpPr>
              <a:spLocks noChangeShapeType="1"/>
            </p:cNvSpPr>
            <p:nvPr/>
          </p:nvSpPr>
          <p:spPr bwMode="auto">
            <a:xfrm>
              <a:off x="2017" y="2703"/>
              <a:ext cx="54" cy="54"/>
            </a:xfrm>
            <a:prstGeom prst="line">
              <a:avLst/>
            </a:prstGeom>
            <a:noFill/>
            <a:ln w="38100">
              <a:solidFill>
                <a:srgbClr val="33CCCC"/>
              </a:solidFill>
              <a:round/>
              <a:headEnd/>
              <a:tailEnd/>
            </a:ln>
            <a:effectLst/>
          </p:spPr>
          <p:txBody>
            <a:bodyPr/>
            <a:lstStyle/>
            <a:p>
              <a:endParaRPr lang="en-US"/>
            </a:p>
          </p:txBody>
        </p:sp>
        <p:sp>
          <p:nvSpPr>
            <p:cNvPr id="298025" name="Line 1065"/>
            <p:cNvSpPr>
              <a:spLocks noChangeShapeType="1"/>
            </p:cNvSpPr>
            <p:nvPr/>
          </p:nvSpPr>
          <p:spPr bwMode="auto">
            <a:xfrm>
              <a:off x="2071" y="2757"/>
              <a:ext cx="54" cy="48"/>
            </a:xfrm>
            <a:prstGeom prst="line">
              <a:avLst/>
            </a:prstGeom>
            <a:noFill/>
            <a:ln w="38100">
              <a:solidFill>
                <a:srgbClr val="33CCCC"/>
              </a:solidFill>
              <a:round/>
              <a:headEnd/>
              <a:tailEnd/>
            </a:ln>
            <a:effectLst/>
          </p:spPr>
          <p:txBody>
            <a:bodyPr/>
            <a:lstStyle/>
            <a:p>
              <a:endParaRPr lang="en-US"/>
            </a:p>
          </p:txBody>
        </p:sp>
        <p:sp>
          <p:nvSpPr>
            <p:cNvPr id="298026" name="Freeform 1066"/>
            <p:cNvSpPr>
              <a:spLocks/>
            </p:cNvSpPr>
            <p:nvPr/>
          </p:nvSpPr>
          <p:spPr bwMode="auto">
            <a:xfrm>
              <a:off x="2125" y="2805"/>
              <a:ext cx="54" cy="54"/>
            </a:xfrm>
            <a:custGeom>
              <a:avLst/>
              <a:gdLst/>
              <a:ahLst/>
              <a:cxnLst>
                <a:cxn ang="0">
                  <a:pos x="0" y="0"/>
                </a:cxn>
                <a:cxn ang="0">
                  <a:pos x="30" y="24"/>
                </a:cxn>
                <a:cxn ang="0">
                  <a:pos x="54" y="54"/>
                </a:cxn>
              </a:cxnLst>
              <a:rect l="0" t="0" r="r" b="b"/>
              <a:pathLst>
                <a:path w="54" h="54">
                  <a:moveTo>
                    <a:pt x="0" y="0"/>
                  </a:moveTo>
                  <a:lnTo>
                    <a:pt x="30" y="24"/>
                  </a:lnTo>
                  <a:lnTo>
                    <a:pt x="54" y="54"/>
                  </a:lnTo>
                </a:path>
              </a:pathLst>
            </a:custGeom>
            <a:noFill/>
            <a:ln w="38100" cmpd="sng">
              <a:solidFill>
                <a:srgbClr val="33CCCC"/>
              </a:solidFill>
              <a:prstDash val="solid"/>
              <a:round/>
              <a:headEnd/>
              <a:tailEnd/>
            </a:ln>
            <a:effectLst/>
          </p:spPr>
          <p:txBody>
            <a:bodyPr/>
            <a:lstStyle/>
            <a:p>
              <a:endParaRPr lang="en-US"/>
            </a:p>
          </p:txBody>
        </p:sp>
        <p:sp>
          <p:nvSpPr>
            <p:cNvPr id="298027" name="Line 1067"/>
            <p:cNvSpPr>
              <a:spLocks noChangeShapeType="1"/>
            </p:cNvSpPr>
            <p:nvPr/>
          </p:nvSpPr>
          <p:spPr bwMode="auto">
            <a:xfrm>
              <a:off x="2179" y="2859"/>
              <a:ext cx="48" cy="48"/>
            </a:xfrm>
            <a:prstGeom prst="line">
              <a:avLst/>
            </a:prstGeom>
            <a:noFill/>
            <a:ln w="38100">
              <a:solidFill>
                <a:srgbClr val="33CCCC"/>
              </a:solidFill>
              <a:round/>
              <a:headEnd/>
              <a:tailEnd/>
            </a:ln>
            <a:effectLst/>
          </p:spPr>
          <p:txBody>
            <a:bodyPr/>
            <a:lstStyle/>
            <a:p>
              <a:endParaRPr lang="en-US"/>
            </a:p>
          </p:txBody>
        </p:sp>
        <p:sp>
          <p:nvSpPr>
            <p:cNvPr id="298028" name="Line 1068"/>
            <p:cNvSpPr>
              <a:spLocks noChangeShapeType="1"/>
            </p:cNvSpPr>
            <p:nvPr/>
          </p:nvSpPr>
          <p:spPr bwMode="auto">
            <a:xfrm>
              <a:off x="2227" y="2907"/>
              <a:ext cx="54" cy="48"/>
            </a:xfrm>
            <a:prstGeom prst="line">
              <a:avLst/>
            </a:prstGeom>
            <a:noFill/>
            <a:ln w="38100">
              <a:solidFill>
                <a:srgbClr val="33CCCC"/>
              </a:solidFill>
              <a:round/>
              <a:headEnd/>
              <a:tailEnd/>
            </a:ln>
            <a:effectLst/>
          </p:spPr>
          <p:txBody>
            <a:bodyPr/>
            <a:lstStyle/>
            <a:p>
              <a:endParaRPr lang="en-US"/>
            </a:p>
          </p:txBody>
        </p:sp>
        <p:sp>
          <p:nvSpPr>
            <p:cNvPr id="298029" name="Line 1069"/>
            <p:cNvSpPr>
              <a:spLocks noChangeShapeType="1"/>
            </p:cNvSpPr>
            <p:nvPr/>
          </p:nvSpPr>
          <p:spPr bwMode="auto">
            <a:xfrm>
              <a:off x="2281" y="2955"/>
              <a:ext cx="54" cy="48"/>
            </a:xfrm>
            <a:prstGeom prst="line">
              <a:avLst/>
            </a:prstGeom>
            <a:noFill/>
            <a:ln w="38100">
              <a:solidFill>
                <a:srgbClr val="33CCCC"/>
              </a:solidFill>
              <a:round/>
              <a:headEnd/>
              <a:tailEnd/>
            </a:ln>
            <a:effectLst/>
          </p:spPr>
          <p:txBody>
            <a:bodyPr/>
            <a:lstStyle/>
            <a:p>
              <a:endParaRPr lang="en-US"/>
            </a:p>
          </p:txBody>
        </p:sp>
        <p:sp>
          <p:nvSpPr>
            <p:cNvPr id="298030" name="Line 1070"/>
            <p:cNvSpPr>
              <a:spLocks noChangeShapeType="1"/>
            </p:cNvSpPr>
            <p:nvPr/>
          </p:nvSpPr>
          <p:spPr bwMode="auto">
            <a:xfrm>
              <a:off x="2335" y="3003"/>
              <a:ext cx="54" cy="48"/>
            </a:xfrm>
            <a:prstGeom prst="line">
              <a:avLst/>
            </a:prstGeom>
            <a:noFill/>
            <a:ln w="38100">
              <a:solidFill>
                <a:srgbClr val="33CCCC"/>
              </a:solidFill>
              <a:round/>
              <a:headEnd/>
              <a:tailEnd/>
            </a:ln>
            <a:effectLst/>
          </p:spPr>
          <p:txBody>
            <a:bodyPr/>
            <a:lstStyle/>
            <a:p>
              <a:endParaRPr lang="en-US"/>
            </a:p>
          </p:txBody>
        </p:sp>
        <p:sp>
          <p:nvSpPr>
            <p:cNvPr id="298031" name="Line 1071"/>
            <p:cNvSpPr>
              <a:spLocks noChangeShapeType="1"/>
            </p:cNvSpPr>
            <p:nvPr/>
          </p:nvSpPr>
          <p:spPr bwMode="auto">
            <a:xfrm>
              <a:off x="2389" y="3051"/>
              <a:ext cx="54" cy="48"/>
            </a:xfrm>
            <a:prstGeom prst="line">
              <a:avLst/>
            </a:prstGeom>
            <a:noFill/>
            <a:ln w="38100">
              <a:solidFill>
                <a:srgbClr val="33CCCC"/>
              </a:solidFill>
              <a:round/>
              <a:headEnd/>
              <a:tailEnd/>
            </a:ln>
            <a:effectLst/>
          </p:spPr>
          <p:txBody>
            <a:bodyPr/>
            <a:lstStyle/>
            <a:p>
              <a:endParaRPr lang="en-US"/>
            </a:p>
          </p:txBody>
        </p:sp>
        <p:sp>
          <p:nvSpPr>
            <p:cNvPr id="298032" name="Line 1072"/>
            <p:cNvSpPr>
              <a:spLocks noChangeShapeType="1"/>
            </p:cNvSpPr>
            <p:nvPr/>
          </p:nvSpPr>
          <p:spPr bwMode="auto">
            <a:xfrm>
              <a:off x="2443" y="3099"/>
              <a:ext cx="54" cy="42"/>
            </a:xfrm>
            <a:prstGeom prst="line">
              <a:avLst/>
            </a:prstGeom>
            <a:noFill/>
            <a:ln w="38100">
              <a:solidFill>
                <a:srgbClr val="33CCCC"/>
              </a:solidFill>
              <a:round/>
              <a:headEnd/>
              <a:tailEnd/>
            </a:ln>
            <a:effectLst/>
          </p:spPr>
          <p:txBody>
            <a:bodyPr/>
            <a:lstStyle/>
            <a:p>
              <a:endParaRPr lang="en-US"/>
            </a:p>
          </p:txBody>
        </p:sp>
        <p:sp>
          <p:nvSpPr>
            <p:cNvPr id="298033" name="Line 1073"/>
            <p:cNvSpPr>
              <a:spLocks noChangeShapeType="1"/>
            </p:cNvSpPr>
            <p:nvPr/>
          </p:nvSpPr>
          <p:spPr bwMode="auto">
            <a:xfrm>
              <a:off x="2497" y="3141"/>
              <a:ext cx="54" cy="48"/>
            </a:xfrm>
            <a:prstGeom prst="line">
              <a:avLst/>
            </a:prstGeom>
            <a:noFill/>
            <a:ln w="38100">
              <a:solidFill>
                <a:srgbClr val="33CCCC"/>
              </a:solidFill>
              <a:round/>
              <a:headEnd/>
              <a:tailEnd/>
            </a:ln>
            <a:effectLst/>
          </p:spPr>
          <p:txBody>
            <a:bodyPr/>
            <a:lstStyle/>
            <a:p>
              <a:endParaRPr lang="en-US"/>
            </a:p>
          </p:txBody>
        </p:sp>
        <p:sp>
          <p:nvSpPr>
            <p:cNvPr id="298034" name="Line 1074"/>
            <p:cNvSpPr>
              <a:spLocks noChangeShapeType="1"/>
            </p:cNvSpPr>
            <p:nvPr/>
          </p:nvSpPr>
          <p:spPr bwMode="auto">
            <a:xfrm>
              <a:off x="2551" y="3189"/>
              <a:ext cx="48" cy="42"/>
            </a:xfrm>
            <a:prstGeom prst="line">
              <a:avLst/>
            </a:prstGeom>
            <a:noFill/>
            <a:ln w="38100">
              <a:solidFill>
                <a:srgbClr val="33CCCC"/>
              </a:solidFill>
              <a:round/>
              <a:headEnd/>
              <a:tailEnd/>
            </a:ln>
            <a:effectLst/>
          </p:spPr>
          <p:txBody>
            <a:bodyPr/>
            <a:lstStyle/>
            <a:p>
              <a:endParaRPr lang="en-US"/>
            </a:p>
          </p:txBody>
        </p:sp>
        <p:sp>
          <p:nvSpPr>
            <p:cNvPr id="298035" name="Line 1075"/>
            <p:cNvSpPr>
              <a:spLocks noChangeShapeType="1"/>
            </p:cNvSpPr>
            <p:nvPr/>
          </p:nvSpPr>
          <p:spPr bwMode="auto">
            <a:xfrm>
              <a:off x="2599" y="3231"/>
              <a:ext cx="54" cy="42"/>
            </a:xfrm>
            <a:prstGeom prst="line">
              <a:avLst/>
            </a:prstGeom>
            <a:noFill/>
            <a:ln w="38100">
              <a:solidFill>
                <a:srgbClr val="33CCCC"/>
              </a:solidFill>
              <a:round/>
              <a:headEnd/>
              <a:tailEnd/>
            </a:ln>
            <a:effectLst/>
          </p:spPr>
          <p:txBody>
            <a:bodyPr/>
            <a:lstStyle/>
            <a:p>
              <a:endParaRPr lang="en-US"/>
            </a:p>
          </p:txBody>
        </p:sp>
        <p:sp>
          <p:nvSpPr>
            <p:cNvPr id="298036" name="Line 1076"/>
            <p:cNvSpPr>
              <a:spLocks noChangeShapeType="1"/>
            </p:cNvSpPr>
            <p:nvPr/>
          </p:nvSpPr>
          <p:spPr bwMode="auto">
            <a:xfrm>
              <a:off x="2653" y="3273"/>
              <a:ext cx="54" cy="42"/>
            </a:xfrm>
            <a:prstGeom prst="line">
              <a:avLst/>
            </a:prstGeom>
            <a:noFill/>
            <a:ln w="38100">
              <a:solidFill>
                <a:srgbClr val="33CCCC"/>
              </a:solidFill>
              <a:round/>
              <a:headEnd/>
              <a:tailEnd/>
            </a:ln>
            <a:effectLst/>
          </p:spPr>
          <p:txBody>
            <a:bodyPr/>
            <a:lstStyle/>
            <a:p>
              <a:endParaRPr lang="en-US"/>
            </a:p>
          </p:txBody>
        </p:sp>
        <p:sp>
          <p:nvSpPr>
            <p:cNvPr id="298037" name="Line 1077"/>
            <p:cNvSpPr>
              <a:spLocks noChangeShapeType="1"/>
            </p:cNvSpPr>
            <p:nvPr/>
          </p:nvSpPr>
          <p:spPr bwMode="auto">
            <a:xfrm>
              <a:off x="2707" y="3315"/>
              <a:ext cx="54" cy="42"/>
            </a:xfrm>
            <a:prstGeom prst="line">
              <a:avLst/>
            </a:prstGeom>
            <a:noFill/>
            <a:ln w="38100">
              <a:solidFill>
                <a:srgbClr val="33CCCC"/>
              </a:solidFill>
              <a:round/>
              <a:headEnd/>
              <a:tailEnd/>
            </a:ln>
            <a:effectLst/>
          </p:spPr>
          <p:txBody>
            <a:bodyPr/>
            <a:lstStyle/>
            <a:p>
              <a:endParaRPr lang="en-US"/>
            </a:p>
          </p:txBody>
        </p:sp>
        <p:sp>
          <p:nvSpPr>
            <p:cNvPr id="298038" name="Line 1078"/>
            <p:cNvSpPr>
              <a:spLocks noChangeShapeType="1"/>
            </p:cNvSpPr>
            <p:nvPr/>
          </p:nvSpPr>
          <p:spPr bwMode="auto">
            <a:xfrm>
              <a:off x="2761" y="3357"/>
              <a:ext cx="54" cy="42"/>
            </a:xfrm>
            <a:prstGeom prst="line">
              <a:avLst/>
            </a:prstGeom>
            <a:noFill/>
            <a:ln w="38100">
              <a:solidFill>
                <a:srgbClr val="33CCCC"/>
              </a:solidFill>
              <a:round/>
              <a:headEnd/>
              <a:tailEnd/>
            </a:ln>
            <a:effectLst/>
          </p:spPr>
          <p:txBody>
            <a:bodyPr/>
            <a:lstStyle/>
            <a:p>
              <a:endParaRPr lang="en-US"/>
            </a:p>
          </p:txBody>
        </p:sp>
        <p:sp>
          <p:nvSpPr>
            <p:cNvPr id="298039" name="Line 1079"/>
            <p:cNvSpPr>
              <a:spLocks noChangeShapeType="1"/>
            </p:cNvSpPr>
            <p:nvPr/>
          </p:nvSpPr>
          <p:spPr bwMode="auto">
            <a:xfrm>
              <a:off x="2815" y="3399"/>
              <a:ext cx="54" cy="36"/>
            </a:xfrm>
            <a:prstGeom prst="line">
              <a:avLst/>
            </a:prstGeom>
            <a:noFill/>
            <a:ln w="38100">
              <a:solidFill>
                <a:srgbClr val="33CCCC"/>
              </a:solidFill>
              <a:round/>
              <a:headEnd/>
              <a:tailEnd/>
            </a:ln>
            <a:effectLst/>
          </p:spPr>
          <p:txBody>
            <a:bodyPr/>
            <a:lstStyle/>
            <a:p>
              <a:endParaRPr lang="en-US"/>
            </a:p>
          </p:txBody>
        </p:sp>
        <p:sp>
          <p:nvSpPr>
            <p:cNvPr id="298040" name="Freeform 1080"/>
            <p:cNvSpPr>
              <a:spLocks/>
            </p:cNvSpPr>
            <p:nvPr/>
          </p:nvSpPr>
          <p:spPr bwMode="auto">
            <a:xfrm>
              <a:off x="2869" y="3435"/>
              <a:ext cx="55" cy="42"/>
            </a:xfrm>
            <a:custGeom>
              <a:avLst/>
              <a:gdLst/>
              <a:ahLst/>
              <a:cxnLst>
                <a:cxn ang="0">
                  <a:pos x="0" y="0"/>
                </a:cxn>
                <a:cxn ang="0">
                  <a:pos x="30" y="18"/>
                </a:cxn>
                <a:cxn ang="0">
                  <a:pos x="55" y="42"/>
                </a:cxn>
              </a:cxnLst>
              <a:rect l="0" t="0" r="r" b="b"/>
              <a:pathLst>
                <a:path w="55" h="42">
                  <a:moveTo>
                    <a:pt x="0" y="0"/>
                  </a:moveTo>
                  <a:lnTo>
                    <a:pt x="30" y="18"/>
                  </a:lnTo>
                  <a:lnTo>
                    <a:pt x="55" y="42"/>
                  </a:lnTo>
                </a:path>
              </a:pathLst>
            </a:custGeom>
            <a:noFill/>
            <a:ln w="38100" cmpd="sng">
              <a:solidFill>
                <a:srgbClr val="33CCCC"/>
              </a:solidFill>
              <a:prstDash val="solid"/>
              <a:round/>
              <a:headEnd/>
              <a:tailEnd/>
            </a:ln>
            <a:effectLst/>
          </p:spPr>
          <p:txBody>
            <a:bodyPr/>
            <a:lstStyle/>
            <a:p>
              <a:endParaRPr lang="en-US"/>
            </a:p>
          </p:txBody>
        </p:sp>
        <p:sp>
          <p:nvSpPr>
            <p:cNvPr id="298041" name="Line 1081"/>
            <p:cNvSpPr>
              <a:spLocks noChangeShapeType="1"/>
            </p:cNvSpPr>
            <p:nvPr/>
          </p:nvSpPr>
          <p:spPr bwMode="auto">
            <a:xfrm>
              <a:off x="2924" y="3477"/>
              <a:ext cx="48" cy="36"/>
            </a:xfrm>
            <a:prstGeom prst="line">
              <a:avLst/>
            </a:prstGeom>
            <a:noFill/>
            <a:ln w="38100">
              <a:solidFill>
                <a:srgbClr val="33CCCC"/>
              </a:solidFill>
              <a:round/>
              <a:headEnd/>
              <a:tailEnd/>
            </a:ln>
            <a:effectLst/>
          </p:spPr>
          <p:txBody>
            <a:bodyPr/>
            <a:lstStyle/>
            <a:p>
              <a:endParaRPr lang="en-US"/>
            </a:p>
          </p:txBody>
        </p:sp>
        <p:sp>
          <p:nvSpPr>
            <p:cNvPr id="298042" name="Line 1082"/>
            <p:cNvSpPr>
              <a:spLocks noChangeShapeType="1"/>
            </p:cNvSpPr>
            <p:nvPr/>
          </p:nvSpPr>
          <p:spPr bwMode="auto">
            <a:xfrm>
              <a:off x="2972" y="3513"/>
              <a:ext cx="54" cy="36"/>
            </a:xfrm>
            <a:prstGeom prst="line">
              <a:avLst/>
            </a:prstGeom>
            <a:noFill/>
            <a:ln w="38100">
              <a:solidFill>
                <a:srgbClr val="33CCCC"/>
              </a:solidFill>
              <a:round/>
              <a:headEnd/>
              <a:tailEnd/>
            </a:ln>
            <a:effectLst/>
          </p:spPr>
          <p:txBody>
            <a:bodyPr/>
            <a:lstStyle/>
            <a:p>
              <a:endParaRPr lang="en-US"/>
            </a:p>
          </p:txBody>
        </p:sp>
        <p:sp>
          <p:nvSpPr>
            <p:cNvPr id="298043" name="Line 1083"/>
            <p:cNvSpPr>
              <a:spLocks noChangeShapeType="1"/>
            </p:cNvSpPr>
            <p:nvPr/>
          </p:nvSpPr>
          <p:spPr bwMode="auto">
            <a:xfrm>
              <a:off x="3026" y="3549"/>
              <a:ext cx="54" cy="36"/>
            </a:xfrm>
            <a:prstGeom prst="line">
              <a:avLst/>
            </a:prstGeom>
            <a:noFill/>
            <a:ln w="38100">
              <a:solidFill>
                <a:srgbClr val="33CCCC"/>
              </a:solidFill>
              <a:round/>
              <a:headEnd/>
              <a:tailEnd/>
            </a:ln>
            <a:effectLst/>
          </p:spPr>
          <p:txBody>
            <a:bodyPr/>
            <a:lstStyle/>
            <a:p>
              <a:endParaRPr lang="en-US"/>
            </a:p>
          </p:txBody>
        </p:sp>
        <p:sp>
          <p:nvSpPr>
            <p:cNvPr id="298044" name="Freeform 1084"/>
            <p:cNvSpPr>
              <a:spLocks/>
            </p:cNvSpPr>
            <p:nvPr/>
          </p:nvSpPr>
          <p:spPr bwMode="auto">
            <a:xfrm>
              <a:off x="3080" y="3585"/>
              <a:ext cx="54" cy="42"/>
            </a:xfrm>
            <a:custGeom>
              <a:avLst/>
              <a:gdLst/>
              <a:ahLst/>
              <a:cxnLst>
                <a:cxn ang="0">
                  <a:pos x="0" y="0"/>
                </a:cxn>
                <a:cxn ang="0">
                  <a:pos x="24" y="18"/>
                </a:cxn>
                <a:cxn ang="0">
                  <a:pos x="54" y="42"/>
                </a:cxn>
              </a:cxnLst>
              <a:rect l="0" t="0" r="r" b="b"/>
              <a:pathLst>
                <a:path w="54" h="42">
                  <a:moveTo>
                    <a:pt x="0" y="0"/>
                  </a:moveTo>
                  <a:lnTo>
                    <a:pt x="24" y="18"/>
                  </a:lnTo>
                  <a:lnTo>
                    <a:pt x="54" y="42"/>
                  </a:lnTo>
                </a:path>
              </a:pathLst>
            </a:custGeom>
            <a:noFill/>
            <a:ln w="38100" cmpd="sng">
              <a:solidFill>
                <a:srgbClr val="33CCCC"/>
              </a:solidFill>
              <a:prstDash val="solid"/>
              <a:round/>
              <a:headEnd/>
              <a:tailEnd/>
            </a:ln>
            <a:effectLst/>
          </p:spPr>
          <p:txBody>
            <a:bodyPr/>
            <a:lstStyle/>
            <a:p>
              <a:endParaRPr lang="en-US"/>
            </a:p>
          </p:txBody>
        </p:sp>
        <p:sp>
          <p:nvSpPr>
            <p:cNvPr id="298045" name="Line 1085"/>
            <p:cNvSpPr>
              <a:spLocks noChangeShapeType="1"/>
            </p:cNvSpPr>
            <p:nvPr/>
          </p:nvSpPr>
          <p:spPr bwMode="auto">
            <a:xfrm>
              <a:off x="3134" y="3627"/>
              <a:ext cx="54" cy="36"/>
            </a:xfrm>
            <a:prstGeom prst="line">
              <a:avLst/>
            </a:prstGeom>
            <a:noFill/>
            <a:ln w="38100">
              <a:solidFill>
                <a:srgbClr val="33CCCC"/>
              </a:solidFill>
              <a:round/>
              <a:headEnd/>
              <a:tailEnd/>
            </a:ln>
            <a:effectLst/>
          </p:spPr>
          <p:txBody>
            <a:bodyPr/>
            <a:lstStyle/>
            <a:p>
              <a:endParaRPr lang="en-US"/>
            </a:p>
          </p:txBody>
        </p:sp>
        <p:sp>
          <p:nvSpPr>
            <p:cNvPr id="298046" name="Line 1086"/>
            <p:cNvSpPr>
              <a:spLocks noChangeShapeType="1"/>
            </p:cNvSpPr>
            <p:nvPr/>
          </p:nvSpPr>
          <p:spPr bwMode="auto">
            <a:xfrm>
              <a:off x="3188" y="3663"/>
              <a:ext cx="54" cy="30"/>
            </a:xfrm>
            <a:prstGeom prst="line">
              <a:avLst/>
            </a:prstGeom>
            <a:noFill/>
            <a:ln w="38100">
              <a:solidFill>
                <a:srgbClr val="33CCCC"/>
              </a:solidFill>
              <a:round/>
              <a:headEnd/>
              <a:tailEnd/>
            </a:ln>
            <a:effectLst/>
          </p:spPr>
          <p:txBody>
            <a:bodyPr/>
            <a:lstStyle/>
            <a:p>
              <a:endParaRPr lang="en-US"/>
            </a:p>
          </p:txBody>
        </p:sp>
        <p:sp>
          <p:nvSpPr>
            <p:cNvPr id="298047" name="Line 1087"/>
            <p:cNvSpPr>
              <a:spLocks noChangeShapeType="1"/>
            </p:cNvSpPr>
            <p:nvPr/>
          </p:nvSpPr>
          <p:spPr bwMode="auto">
            <a:xfrm>
              <a:off x="3242" y="3693"/>
              <a:ext cx="48" cy="36"/>
            </a:xfrm>
            <a:prstGeom prst="line">
              <a:avLst/>
            </a:prstGeom>
            <a:noFill/>
            <a:ln w="38100">
              <a:solidFill>
                <a:srgbClr val="33CCCC"/>
              </a:solidFill>
              <a:round/>
              <a:headEnd/>
              <a:tailEnd/>
            </a:ln>
            <a:effectLst/>
          </p:spPr>
          <p:txBody>
            <a:bodyPr/>
            <a:lstStyle/>
            <a:p>
              <a:endParaRPr lang="en-US"/>
            </a:p>
          </p:txBody>
        </p:sp>
        <p:sp>
          <p:nvSpPr>
            <p:cNvPr id="298048" name="Line 1088"/>
            <p:cNvSpPr>
              <a:spLocks noChangeShapeType="1"/>
            </p:cNvSpPr>
            <p:nvPr/>
          </p:nvSpPr>
          <p:spPr bwMode="auto">
            <a:xfrm>
              <a:off x="3290" y="3729"/>
              <a:ext cx="54" cy="36"/>
            </a:xfrm>
            <a:prstGeom prst="line">
              <a:avLst/>
            </a:prstGeom>
            <a:noFill/>
            <a:ln w="38100">
              <a:solidFill>
                <a:srgbClr val="33CCCC"/>
              </a:solidFill>
              <a:round/>
              <a:headEnd/>
              <a:tailEnd/>
            </a:ln>
            <a:effectLst/>
          </p:spPr>
          <p:txBody>
            <a:bodyPr/>
            <a:lstStyle/>
            <a:p>
              <a:endParaRPr lang="en-US"/>
            </a:p>
          </p:txBody>
        </p:sp>
        <p:sp>
          <p:nvSpPr>
            <p:cNvPr id="298049" name="Line 1089"/>
            <p:cNvSpPr>
              <a:spLocks noChangeShapeType="1"/>
            </p:cNvSpPr>
            <p:nvPr/>
          </p:nvSpPr>
          <p:spPr bwMode="auto">
            <a:xfrm>
              <a:off x="3344" y="3765"/>
              <a:ext cx="54" cy="36"/>
            </a:xfrm>
            <a:prstGeom prst="line">
              <a:avLst/>
            </a:prstGeom>
            <a:noFill/>
            <a:ln w="38100">
              <a:solidFill>
                <a:srgbClr val="33CCCC"/>
              </a:solidFill>
              <a:round/>
              <a:headEnd/>
              <a:tailEnd/>
            </a:ln>
            <a:effectLst/>
          </p:spPr>
          <p:txBody>
            <a:bodyPr/>
            <a:lstStyle/>
            <a:p>
              <a:endParaRPr lang="en-US"/>
            </a:p>
          </p:txBody>
        </p:sp>
        <p:sp>
          <p:nvSpPr>
            <p:cNvPr id="298050" name="Line 1090"/>
            <p:cNvSpPr>
              <a:spLocks noChangeShapeType="1"/>
            </p:cNvSpPr>
            <p:nvPr/>
          </p:nvSpPr>
          <p:spPr bwMode="auto">
            <a:xfrm>
              <a:off x="3398" y="3801"/>
              <a:ext cx="54" cy="30"/>
            </a:xfrm>
            <a:prstGeom prst="line">
              <a:avLst/>
            </a:prstGeom>
            <a:noFill/>
            <a:ln w="38100">
              <a:solidFill>
                <a:srgbClr val="33CCCC"/>
              </a:solidFill>
              <a:round/>
              <a:headEnd/>
              <a:tailEnd/>
            </a:ln>
            <a:effectLst/>
          </p:spPr>
          <p:txBody>
            <a:bodyPr/>
            <a:lstStyle/>
            <a:p>
              <a:endParaRPr lang="en-US"/>
            </a:p>
          </p:txBody>
        </p:sp>
        <p:sp>
          <p:nvSpPr>
            <p:cNvPr id="298051" name="Freeform 1091"/>
            <p:cNvSpPr>
              <a:spLocks/>
            </p:cNvSpPr>
            <p:nvPr/>
          </p:nvSpPr>
          <p:spPr bwMode="auto">
            <a:xfrm>
              <a:off x="3452" y="3831"/>
              <a:ext cx="54" cy="36"/>
            </a:xfrm>
            <a:custGeom>
              <a:avLst/>
              <a:gdLst/>
              <a:ahLst/>
              <a:cxnLst>
                <a:cxn ang="0">
                  <a:pos x="0" y="0"/>
                </a:cxn>
                <a:cxn ang="0">
                  <a:pos x="24" y="18"/>
                </a:cxn>
                <a:cxn ang="0">
                  <a:pos x="54" y="36"/>
                </a:cxn>
              </a:cxnLst>
              <a:rect l="0" t="0" r="r" b="b"/>
              <a:pathLst>
                <a:path w="54" h="36">
                  <a:moveTo>
                    <a:pt x="0" y="0"/>
                  </a:moveTo>
                  <a:lnTo>
                    <a:pt x="24" y="18"/>
                  </a:lnTo>
                  <a:lnTo>
                    <a:pt x="54" y="36"/>
                  </a:lnTo>
                </a:path>
              </a:pathLst>
            </a:custGeom>
            <a:noFill/>
            <a:ln w="38100" cmpd="sng">
              <a:solidFill>
                <a:srgbClr val="33CCCC"/>
              </a:solidFill>
              <a:prstDash val="solid"/>
              <a:round/>
              <a:headEnd/>
              <a:tailEnd/>
            </a:ln>
            <a:effectLst/>
          </p:spPr>
          <p:txBody>
            <a:bodyPr/>
            <a:lstStyle/>
            <a:p>
              <a:endParaRPr lang="en-US"/>
            </a:p>
          </p:txBody>
        </p:sp>
        <p:sp>
          <p:nvSpPr>
            <p:cNvPr id="298052" name="Line 1092"/>
            <p:cNvSpPr>
              <a:spLocks noChangeShapeType="1"/>
            </p:cNvSpPr>
            <p:nvPr/>
          </p:nvSpPr>
          <p:spPr bwMode="auto">
            <a:xfrm>
              <a:off x="3506" y="3867"/>
              <a:ext cx="54" cy="30"/>
            </a:xfrm>
            <a:prstGeom prst="line">
              <a:avLst/>
            </a:prstGeom>
            <a:noFill/>
            <a:ln w="38100">
              <a:solidFill>
                <a:srgbClr val="33CCCC"/>
              </a:solidFill>
              <a:round/>
              <a:headEnd/>
              <a:tailEnd/>
            </a:ln>
            <a:effectLst/>
          </p:spPr>
          <p:txBody>
            <a:bodyPr/>
            <a:lstStyle/>
            <a:p>
              <a:endParaRPr lang="en-US"/>
            </a:p>
          </p:txBody>
        </p:sp>
      </p:grpSp>
      <p:sp>
        <p:nvSpPr>
          <p:cNvPr id="298064" name="Rectangle 1104"/>
          <p:cNvSpPr>
            <a:spLocks noGrp="1" noChangeArrowheads="1"/>
          </p:cNvSpPr>
          <p:nvPr>
            <p:ph type="title"/>
          </p:nvPr>
        </p:nvSpPr>
        <p:spPr/>
        <p:txBody>
          <a:bodyPr/>
          <a:lstStyle/>
          <a:p>
            <a:r>
              <a:rPr lang="en-US" dirty="0"/>
              <a:t>Frictional Losses in Straight Pipes:</a:t>
            </a:r>
            <a:br>
              <a:rPr lang="en-US" dirty="0"/>
            </a:br>
            <a:r>
              <a:rPr lang="en-US" dirty="0"/>
              <a:t>Moody Diagram</a:t>
            </a:r>
          </a:p>
        </p:txBody>
      </p:sp>
      <p:pic>
        <p:nvPicPr>
          <p:cNvPr id="4" name="Picture 3">
            <a:extLst>
              <a:ext uri="{FF2B5EF4-FFF2-40B4-BE49-F238E27FC236}">
                <a16:creationId xmlns:a16="http://schemas.microsoft.com/office/drawing/2014/main" id="{E1C21F8C-D40B-4DB8-B64A-32D71354B4A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491282" y="2237514"/>
            <a:ext cx="1537202" cy="420556"/>
          </a:xfrm>
          <a:prstGeom prst="rect">
            <a:avLst/>
          </a:prstGeom>
        </p:spPr>
      </p:pic>
      <p:grpSp>
        <p:nvGrpSpPr>
          <p:cNvPr id="16" name="Group 15">
            <a:extLst>
              <a:ext uri="{FF2B5EF4-FFF2-40B4-BE49-F238E27FC236}">
                <a16:creationId xmlns:a16="http://schemas.microsoft.com/office/drawing/2014/main" id="{1EB87F68-190F-4F80-8B73-F80CDA923986}"/>
              </a:ext>
            </a:extLst>
          </p:cNvPr>
          <p:cNvGrpSpPr/>
          <p:nvPr/>
        </p:nvGrpSpPr>
        <p:grpSpPr>
          <a:xfrm>
            <a:off x="3400937" y="4283503"/>
            <a:ext cx="1009650" cy="785810"/>
            <a:chOff x="2249488" y="4479133"/>
            <a:chExt cx="1009650" cy="785810"/>
          </a:xfrm>
        </p:grpSpPr>
        <p:sp>
          <p:nvSpPr>
            <p:cNvPr id="8" name="Rectangle 7">
              <a:extLst>
                <a:ext uri="{FF2B5EF4-FFF2-40B4-BE49-F238E27FC236}">
                  <a16:creationId xmlns:a16="http://schemas.microsoft.com/office/drawing/2014/main" id="{F03D08E2-FBD3-4AA8-9B16-92A0428521C2}"/>
                </a:ext>
              </a:extLst>
            </p:cNvPr>
            <p:cNvSpPr/>
            <p:nvPr/>
          </p:nvSpPr>
          <p:spPr>
            <a:xfrm>
              <a:off x="2249488" y="4479133"/>
              <a:ext cx="1009650" cy="78581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08FA529-3025-4C9D-94E9-A549FBC91A05}"/>
                </a:ext>
              </a:extLst>
            </p:cNvPr>
            <p:cNvPicPr>
              <a:picLocks noChangeAspect="1"/>
            </p:cNvPicPr>
            <p:nvPr>
              <p:custDataLst>
                <p:tags r:id="rId5"/>
              </p:custDataLst>
            </p:nvPr>
          </p:nvPicPr>
          <p:blipFill>
            <a:blip r:embed="rId9" cstate="print">
              <a:extLst>
                <a:ext uri="{28A0092B-C50C-407E-A947-70E740481C1C}">
                  <a14:useLocalDpi xmlns:a14="http://schemas.microsoft.com/office/drawing/2010/main" val="0"/>
                </a:ext>
              </a:extLst>
            </a:blip>
            <a:stretch>
              <a:fillRect/>
            </a:stretch>
          </p:blipFill>
          <p:spPr>
            <a:xfrm>
              <a:off x="2347299" y="4584476"/>
              <a:ext cx="842720" cy="600198"/>
            </a:xfrm>
            <a:prstGeom prst="rect">
              <a:avLst/>
            </a:prstGeom>
          </p:spPr>
        </p:pic>
      </p:grpSp>
      <p:pic>
        <p:nvPicPr>
          <p:cNvPr id="5" name="Picture 4">
            <a:extLst>
              <a:ext uri="{FF2B5EF4-FFF2-40B4-BE49-F238E27FC236}">
                <a16:creationId xmlns:a16="http://schemas.microsoft.com/office/drawing/2014/main" id="{3751CA2B-F940-4ADA-9E8C-2D65401B8246}"/>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9546758" y="3427095"/>
            <a:ext cx="304800" cy="469339"/>
          </a:xfrm>
          <a:prstGeom prst="rect">
            <a:avLst/>
          </a:prstGeom>
        </p:spPr>
      </p:pic>
      <p:pic>
        <p:nvPicPr>
          <p:cNvPr id="18" name="Picture 17">
            <a:extLst>
              <a:ext uri="{FF2B5EF4-FFF2-40B4-BE49-F238E27FC236}">
                <a16:creationId xmlns:a16="http://schemas.microsoft.com/office/drawing/2014/main" id="{DD67E2C5-1348-4BDE-8D9E-7D5DD508E79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131326" y="6167103"/>
            <a:ext cx="977462" cy="462297"/>
          </a:xfrm>
          <a:prstGeom prst="rect">
            <a:avLst/>
          </a:prstGeom>
        </p:spPr>
      </p:pic>
      <p:grpSp>
        <p:nvGrpSpPr>
          <p:cNvPr id="2" name="Group 1">
            <a:extLst>
              <a:ext uri="{FF2B5EF4-FFF2-40B4-BE49-F238E27FC236}">
                <a16:creationId xmlns:a16="http://schemas.microsoft.com/office/drawing/2014/main" id="{5CBD3DB1-0E64-403A-B70B-DC5B4D707F16}"/>
              </a:ext>
            </a:extLst>
          </p:cNvPr>
          <p:cNvGrpSpPr/>
          <p:nvPr/>
        </p:nvGrpSpPr>
        <p:grpSpPr>
          <a:xfrm>
            <a:off x="7116075" y="1516402"/>
            <a:ext cx="2292792" cy="883652"/>
            <a:chOff x="5762404" y="1694448"/>
            <a:chExt cx="2292792" cy="883652"/>
          </a:xfrm>
        </p:grpSpPr>
        <p:sp>
          <p:nvSpPr>
            <p:cNvPr id="297050" name="Line 90"/>
            <p:cNvSpPr>
              <a:spLocks noChangeShapeType="1"/>
            </p:cNvSpPr>
            <p:nvPr/>
          </p:nvSpPr>
          <p:spPr bwMode="auto">
            <a:xfrm>
              <a:off x="7366000" y="2490788"/>
              <a:ext cx="228600" cy="1587"/>
            </a:xfrm>
            <a:prstGeom prst="line">
              <a:avLst/>
            </a:prstGeom>
            <a:noFill/>
            <a:ln w="38100">
              <a:solidFill>
                <a:srgbClr val="FF00FF"/>
              </a:solidFill>
              <a:round/>
              <a:headEnd/>
              <a:tailEnd/>
            </a:ln>
            <a:effectLst/>
          </p:spPr>
          <p:txBody>
            <a:bodyPr/>
            <a:lstStyle/>
            <a:p>
              <a:endParaRPr lang="en-US"/>
            </a:p>
          </p:txBody>
        </p:sp>
        <p:sp>
          <p:nvSpPr>
            <p:cNvPr id="297051" name="Rectangle 91"/>
            <p:cNvSpPr>
              <a:spLocks noChangeArrowheads="1"/>
            </p:cNvSpPr>
            <p:nvPr/>
          </p:nvSpPr>
          <p:spPr bwMode="auto">
            <a:xfrm>
              <a:off x="7632700" y="2395538"/>
              <a:ext cx="266700" cy="182562"/>
            </a:xfrm>
            <a:prstGeom prst="rect">
              <a:avLst/>
            </a:prstGeom>
            <a:noFill/>
            <a:ln w="9525">
              <a:noFill/>
              <a:miter lim="800000"/>
              <a:headEnd/>
              <a:tailEnd/>
            </a:ln>
            <a:effectLst/>
          </p:spPr>
          <p:txBody>
            <a:bodyPr wrap="none" lIns="0" tIns="0" rIns="0" bIns="0">
              <a:spAutoFit/>
            </a:bodyPr>
            <a:lstStyle/>
            <a:p>
              <a:r>
                <a:rPr lang="en-US" sz="1200"/>
                <a:t>0.05</a:t>
              </a:r>
              <a:endParaRPr lang="en-US" sz="2400"/>
            </a:p>
          </p:txBody>
        </p:sp>
        <p:sp>
          <p:nvSpPr>
            <p:cNvPr id="12" name="Rectangle 11">
              <a:extLst>
                <a:ext uri="{FF2B5EF4-FFF2-40B4-BE49-F238E27FC236}">
                  <a16:creationId xmlns:a16="http://schemas.microsoft.com/office/drawing/2014/main" id="{A9B30E2C-AB56-457C-9371-10624AC76F65}"/>
                </a:ext>
              </a:extLst>
            </p:cNvPr>
            <p:cNvSpPr/>
            <p:nvPr/>
          </p:nvSpPr>
          <p:spPr>
            <a:xfrm>
              <a:off x="5762404" y="1694448"/>
              <a:ext cx="2292792" cy="601230"/>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0" name="Picture 1099">
              <a:extLst>
                <a:ext uri="{FF2B5EF4-FFF2-40B4-BE49-F238E27FC236}">
                  <a16:creationId xmlns:a16="http://schemas.microsoft.com/office/drawing/2014/main" id="{E812937C-7E00-49B2-BB1C-C462F2ED147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773514" y="1715375"/>
              <a:ext cx="2206629" cy="549172"/>
            </a:xfrm>
            <a:prstGeom prst="rect">
              <a:avLst/>
            </a:prstGeom>
          </p:spPr>
        </p:pic>
      </p:gr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873146CC-6283-429D-A23D-461F0FB37B45}"/>
              </a:ext>
            </a:extLst>
          </p:cNvPr>
          <p:cNvSpPr>
            <a:spLocks noGrp="1"/>
          </p:cNvSpPr>
          <p:nvPr>
            <p:ph type="title"/>
          </p:nvPr>
        </p:nvSpPr>
        <p:spPr/>
        <p:txBody>
          <a:bodyPr/>
          <a:lstStyle/>
          <a:p>
            <a:r>
              <a:rPr lang="en-US" dirty="0"/>
              <a:t>Head loss through a long, rough pipe with turbulent flow</a:t>
            </a:r>
          </a:p>
        </p:txBody>
      </p:sp>
      <p:sp>
        <p:nvSpPr>
          <p:cNvPr id="3" name="Content Placeholder 2"/>
          <p:cNvSpPr>
            <a:spLocks noGrp="1"/>
          </p:cNvSpPr>
          <p:nvPr>
            <p:ph idx="1"/>
          </p:nvPr>
        </p:nvSpPr>
        <p:spPr/>
        <p:txBody>
          <a:bodyPr/>
          <a:lstStyle/>
          <a:p>
            <a:r>
              <a:rPr lang="en-US"/>
              <a:t>Decreases with increased flow</a:t>
            </a:r>
          </a:p>
          <a:p>
            <a:r>
              <a:rPr lang="en-US"/>
              <a:t>Remains constant with increased flow</a:t>
            </a:r>
          </a:p>
          <a:p>
            <a:r>
              <a:rPr lang="en-US"/>
              <a:t>Increases approximately in proportion to the flow</a:t>
            </a:r>
          </a:p>
          <a:p>
            <a:r>
              <a:rPr lang="en-US"/>
              <a:t>Increases approximately in proportion to the square of the flow</a:t>
            </a:r>
          </a:p>
          <a:p>
            <a:r>
              <a:rPr lang="en-US"/>
              <a:t>Increases in proportion to the natural log of the flow</a:t>
            </a:r>
          </a:p>
          <a:p>
            <a:endParaRPr lang="en-US" dirty="0"/>
          </a:p>
        </p:txBody>
      </p:sp>
    </p:spTree>
    <p:extLst>
      <p:ext uri="{BB962C8B-B14F-4D97-AF65-F5344CB8AC3E}">
        <p14:creationId xmlns:p14="http://schemas.microsoft.com/office/powerpoint/2010/main" val="31073570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A19CC-E509-47BB-A81E-C3D524812B0B}"/>
              </a:ext>
            </a:extLst>
          </p:cNvPr>
          <p:cNvSpPr>
            <a:spLocks noGrp="1"/>
          </p:cNvSpPr>
          <p:nvPr>
            <p:ph type="title"/>
          </p:nvPr>
        </p:nvSpPr>
        <p:spPr/>
        <p:txBody>
          <a:bodyPr/>
          <a:lstStyle/>
          <a:p>
            <a:r>
              <a:rPr lang="en-US" dirty="0"/>
              <a:t>How do you design a pipe using the Moody Diagram?</a:t>
            </a:r>
          </a:p>
        </p:txBody>
      </p:sp>
      <p:sp>
        <p:nvSpPr>
          <p:cNvPr id="3" name="Content Placeholder 2">
            <a:extLst>
              <a:ext uri="{FF2B5EF4-FFF2-40B4-BE49-F238E27FC236}">
                <a16:creationId xmlns:a16="http://schemas.microsoft.com/office/drawing/2014/main" id="{3716BC47-D068-4E20-80FD-E081C8F25D35}"/>
              </a:ext>
            </a:extLst>
          </p:cNvPr>
          <p:cNvSpPr>
            <a:spLocks noGrp="1"/>
          </p:cNvSpPr>
          <p:nvPr>
            <p:ph idx="1"/>
          </p:nvPr>
        </p:nvSpPr>
        <p:spPr/>
        <p:txBody>
          <a:bodyPr/>
          <a:lstStyle/>
          <a:p>
            <a:r>
              <a:rPr lang="en-US" dirty="0"/>
              <a:t>I want a pipe that transports 10 L/s of water  a distance of 100 m with less than 1 m of head loss.</a:t>
            </a:r>
          </a:p>
          <a:p>
            <a:r>
              <a:rPr lang="en-US" dirty="0"/>
              <a:t>Assume f = 0.02</a:t>
            </a:r>
          </a:p>
          <a:p>
            <a:r>
              <a:rPr lang="en-US" dirty="0"/>
              <a:t>Replace V with Q/A and A as f(D), then solve for D</a:t>
            </a:r>
          </a:p>
          <a:p>
            <a:r>
              <a:rPr lang="en-US" dirty="0"/>
              <a:t>Round up to the next available pipe size</a:t>
            </a:r>
          </a:p>
          <a:p>
            <a:r>
              <a:rPr lang="en-US" dirty="0"/>
              <a:t>Calculate V in the pipe given Q</a:t>
            </a:r>
          </a:p>
          <a:p>
            <a:r>
              <a:rPr lang="en-US" dirty="0"/>
              <a:t>Calculate the Re</a:t>
            </a:r>
          </a:p>
          <a:p>
            <a:r>
              <a:rPr lang="en-US" dirty="0"/>
              <a:t>Use Moody diagram to find f</a:t>
            </a:r>
          </a:p>
          <a:p>
            <a:endParaRPr lang="en-US" dirty="0"/>
          </a:p>
        </p:txBody>
      </p:sp>
      <p:sp>
        <p:nvSpPr>
          <p:cNvPr id="5" name="Freeform: Shape 4">
            <a:extLst>
              <a:ext uri="{FF2B5EF4-FFF2-40B4-BE49-F238E27FC236}">
                <a16:creationId xmlns:a16="http://schemas.microsoft.com/office/drawing/2014/main" id="{0B33312A-7746-4A6C-825A-EC6D23C16FA7}"/>
              </a:ext>
            </a:extLst>
          </p:cNvPr>
          <p:cNvSpPr/>
          <p:nvPr/>
        </p:nvSpPr>
        <p:spPr>
          <a:xfrm>
            <a:off x="65104" y="3516086"/>
            <a:ext cx="566267" cy="2318657"/>
          </a:xfrm>
          <a:custGeom>
            <a:avLst/>
            <a:gdLst>
              <a:gd name="connsiteX0" fmla="*/ 566267 w 566267"/>
              <a:gd name="connsiteY0" fmla="*/ 2318657 h 2318657"/>
              <a:gd name="connsiteX1" fmla="*/ 210 w 566267"/>
              <a:gd name="connsiteY1" fmla="*/ 707571 h 2318657"/>
              <a:gd name="connsiteX2" fmla="*/ 500953 w 566267"/>
              <a:gd name="connsiteY2" fmla="*/ 0 h 2318657"/>
            </a:gdLst>
            <a:ahLst/>
            <a:cxnLst>
              <a:cxn ang="0">
                <a:pos x="connsiteX0" y="connsiteY0"/>
              </a:cxn>
              <a:cxn ang="0">
                <a:pos x="connsiteX1" y="connsiteY1"/>
              </a:cxn>
              <a:cxn ang="0">
                <a:pos x="connsiteX2" y="connsiteY2"/>
              </a:cxn>
            </a:cxnLst>
            <a:rect l="l" t="t" r="r" b="b"/>
            <a:pathLst>
              <a:path w="566267" h="2318657">
                <a:moveTo>
                  <a:pt x="566267" y="2318657"/>
                </a:moveTo>
                <a:cubicBezTo>
                  <a:pt x="288681" y="1706335"/>
                  <a:pt x="11096" y="1094014"/>
                  <a:pt x="210" y="707571"/>
                </a:cubicBezTo>
                <a:cubicBezTo>
                  <a:pt x="-10676" y="321128"/>
                  <a:pt x="404796" y="125186"/>
                  <a:pt x="500953" y="0"/>
                </a:cubicBezTo>
              </a:path>
            </a:pathLst>
          </a:custGeom>
          <a:noFill/>
          <a:ln w="381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71DB30-63D0-43FA-A7C6-3FD67E08387C}"/>
              </a:ext>
            </a:extLst>
          </p:cNvPr>
          <p:cNvSpPr txBox="1"/>
          <p:nvPr/>
        </p:nvSpPr>
        <p:spPr>
          <a:xfrm>
            <a:off x="5289261" y="6126163"/>
            <a:ext cx="6473247" cy="523220"/>
          </a:xfrm>
          <a:prstGeom prst="rect">
            <a:avLst/>
          </a:prstGeom>
          <a:noFill/>
        </p:spPr>
        <p:txBody>
          <a:bodyPr wrap="none" rtlCol="0">
            <a:spAutoFit/>
          </a:bodyPr>
          <a:lstStyle/>
          <a:p>
            <a:pPr algn="l"/>
            <a:r>
              <a:rPr lang="en-US" dirty="0">
                <a:latin typeface="+mn-lt"/>
              </a:rPr>
              <a:t>If it is hard, there is probably a better way</a:t>
            </a:r>
          </a:p>
        </p:txBody>
      </p:sp>
      <p:pic>
        <p:nvPicPr>
          <p:cNvPr id="7" name="Picture 6">
            <a:extLst>
              <a:ext uri="{FF2B5EF4-FFF2-40B4-BE49-F238E27FC236}">
                <a16:creationId xmlns:a16="http://schemas.microsoft.com/office/drawing/2014/main" id="{F2B39C9B-D490-469C-B516-7A3488F0EA4D}"/>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795872" y="2183098"/>
            <a:ext cx="4938928" cy="1120056"/>
          </a:xfrm>
          <a:prstGeom prst="rect">
            <a:avLst/>
          </a:prstGeom>
        </p:spPr>
      </p:pic>
    </p:spTree>
    <p:extLst>
      <p:ext uri="{BB962C8B-B14F-4D97-AF65-F5344CB8AC3E}">
        <p14:creationId xmlns:p14="http://schemas.microsoft.com/office/powerpoint/2010/main" val="242049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A976-82C2-47D6-B34F-7DBDDE2A34EE}"/>
              </a:ext>
            </a:extLst>
          </p:cNvPr>
          <p:cNvSpPr>
            <a:spLocks noGrp="1"/>
          </p:cNvSpPr>
          <p:nvPr>
            <p:ph type="title"/>
          </p:nvPr>
        </p:nvSpPr>
        <p:spPr/>
        <p:txBody>
          <a:bodyPr/>
          <a:lstStyle/>
          <a:p>
            <a:r>
              <a:rPr lang="en-US" dirty="0"/>
              <a:t>In search of better design tools</a:t>
            </a:r>
          </a:p>
        </p:txBody>
      </p:sp>
      <p:sp>
        <p:nvSpPr>
          <p:cNvPr id="3" name="Content Placeholder 2">
            <a:extLst>
              <a:ext uri="{FF2B5EF4-FFF2-40B4-BE49-F238E27FC236}">
                <a16:creationId xmlns:a16="http://schemas.microsoft.com/office/drawing/2014/main" id="{9E6364A8-546C-47A0-B079-85064C293027}"/>
              </a:ext>
            </a:extLst>
          </p:cNvPr>
          <p:cNvSpPr>
            <a:spLocks noGrp="1"/>
          </p:cNvSpPr>
          <p:nvPr>
            <p:ph idx="1"/>
          </p:nvPr>
        </p:nvSpPr>
        <p:spPr/>
        <p:txBody>
          <a:bodyPr/>
          <a:lstStyle/>
          <a:p>
            <a:r>
              <a:rPr lang="en-US" dirty="0"/>
              <a:t>I haven’t used the Moody diagram in decades</a:t>
            </a:r>
          </a:p>
          <a:p>
            <a:r>
              <a:rPr lang="en-US" dirty="0"/>
              <a:t>You shouldn’t use it either! (use our functions in </a:t>
            </a:r>
            <a:r>
              <a:rPr lang="en-US" dirty="0" err="1"/>
              <a:t>FeatureScript</a:t>
            </a:r>
            <a:r>
              <a:rPr lang="en-US" dirty="0"/>
              <a:t> or in Python)</a:t>
            </a:r>
          </a:p>
          <a:p>
            <a:r>
              <a:rPr lang="en-US" dirty="0"/>
              <a:t>We want tools that allow us to design so that when we change an input the design updates automatically</a:t>
            </a:r>
          </a:p>
          <a:p>
            <a:r>
              <a:rPr lang="en-US" dirty="0"/>
              <a:t>What else do we want it a design tool?</a:t>
            </a:r>
          </a:p>
          <a:p>
            <a:pPr lvl="1"/>
            <a:r>
              <a:rPr lang="en-US" dirty="0"/>
              <a:t>UNITS (Excel is NOT a good choice for design)</a:t>
            </a:r>
          </a:p>
          <a:p>
            <a:pPr lvl="1"/>
            <a:r>
              <a:rPr lang="en-US" dirty="0"/>
              <a:t>Dimensionally correct equations </a:t>
            </a:r>
          </a:p>
          <a:p>
            <a:pPr lvl="1"/>
            <a:r>
              <a:rPr lang="en-US" dirty="0"/>
              <a:t>Easy to create modular code that is reusable</a:t>
            </a:r>
          </a:p>
        </p:txBody>
      </p:sp>
    </p:spTree>
    <p:extLst>
      <p:ext uri="{BB962C8B-B14F-4D97-AF65-F5344CB8AC3E}">
        <p14:creationId xmlns:p14="http://schemas.microsoft.com/office/powerpoint/2010/main" val="180822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p:nvPr>
        </p:nvSpPr>
        <p:spPr/>
        <p:txBody>
          <a:bodyPr/>
          <a:lstStyle/>
          <a:p>
            <a:r>
              <a:rPr lang="en-US"/>
              <a:t>Head Loss: Minor Losses</a:t>
            </a:r>
            <a:endParaRPr lang="en-US" dirty="0"/>
          </a:p>
        </p:txBody>
      </p:sp>
      <p:sp>
        <p:nvSpPr>
          <p:cNvPr id="46086" name="Rectangle 3"/>
          <p:cNvSpPr>
            <a:spLocks noGrp="1" noChangeArrowheads="1"/>
          </p:cNvSpPr>
          <p:nvPr>
            <p:ph idx="1"/>
          </p:nvPr>
        </p:nvSpPr>
        <p:spPr/>
        <p:txBody>
          <a:bodyPr/>
          <a:lstStyle/>
          <a:p>
            <a:r>
              <a:rPr lang="en-US" dirty="0"/>
              <a:t>Head (or energy) loss (</a:t>
            </a:r>
            <a:r>
              <a:rPr lang="en-US" dirty="0" err="1"/>
              <a:t>h</a:t>
            </a:r>
            <a:r>
              <a:rPr lang="en-US" baseline="-25000" dirty="0" err="1"/>
              <a:t>L</a:t>
            </a:r>
            <a:r>
              <a:rPr lang="en-US" dirty="0"/>
              <a:t>) due to:</a:t>
            </a:r>
            <a:br>
              <a:rPr lang="en-US" dirty="0"/>
            </a:br>
            <a:r>
              <a:rPr lang="en-US" dirty="0"/>
              <a:t>outlets, inlets, bends, elbows, valves, pipe size changes</a:t>
            </a:r>
          </a:p>
          <a:p>
            <a:r>
              <a:rPr lang="en-US" dirty="0"/>
              <a:t>Losses are due to expansions</a:t>
            </a:r>
          </a:p>
          <a:p>
            <a:r>
              <a:rPr lang="en-US" dirty="0"/>
              <a:t>Losses can be minimized by gradual expansions</a:t>
            </a:r>
          </a:p>
          <a:p>
            <a:r>
              <a:rPr lang="en-US" dirty="0"/>
              <a:t>Minor Losses have the form</a:t>
            </a:r>
            <a:br>
              <a:rPr lang="en-US" dirty="0"/>
            </a:br>
            <a:r>
              <a:rPr lang="en-US" dirty="0"/>
              <a:t>where </a:t>
            </a:r>
            <a:r>
              <a:rPr lang="en-US" dirty="0" err="1"/>
              <a:t>K</a:t>
            </a:r>
            <a:r>
              <a:rPr lang="en-US" baseline="-25000" dirty="0" err="1"/>
              <a:t>e</a:t>
            </a:r>
            <a:r>
              <a:rPr lang="en-US" dirty="0"/>
              <a:t> is the loss coefficient</a:t>
            </a:r>
            <a:br>
              <a:rPr lang="en-US" dirty="0"/>
            </a:br>
            <a:r>
              <a:rPr lang="en-US" dirty="0"/>
              <a:t>and V is some characteristic velocity (</a:t>
            </a:r>
            <a:r>
              <a:rPr lang="en-US" u="sng" dirty="0"/>
              <a:t>could be contracted flow velocity or expanded flow velocity or some other convenient velocity</a:t>
            </a:r>
            <a:r>
              <a:rPr lang="en-US" dirty="0"/>
              <a:t>)</a:t>
            </a:r>
          </a:p>
        </p:txBody>
      </p:sp>
      <p:sp>
        <p:nvSpPr>
          <p:cNvPr id="78858" name="Text Box 10"/>
          <p:cNvSpPr txBox="1">
            <a:spLocks noChangeArrowheads="1"/>
          </p:cNvSpPr>
          <p:nvPr/>
        </p:nvSpPr>
        <p:spPr bwMode="auto">
          <a:xfrm>
            <a:off x="6096000" y="2735112"/>
            <a:ext cx="3819563" cy="430887"/>
          </a:xfrm>
          <a:prstGeom prst="rect">
            <a:avLst/>
          </a:prstGeom>
          <a:noFill/>
          <a:ln w="12700">
            <a:noFill/>
            <a:miter lim="800000"/>
            <a:headEnd type="none" w="lg" len="med"/>
            <a:tailEnd type="none" w="lg" len="med"/>
          </a:ln>
        </p:spPr>
        <p:txBody>
          <a:bodyPr wrap="square">
            <a:spAutoFit/>
          </a:bodyPr>
          <a:lstStyle/>
          <a:p>
            <a:r>
              <a:rPr lang="en-US" sz="2200" dirty="0">
                <a:solidFill>
                  <a:schemeClr val="folHlink"/>
                </a:solidFill>
              </a:rPr>
              <a:t>When V</a:t>
            </a:r>
            <a:r>
              <a:rPr lang="en-US" sz="2200" dirty="0">
                <a:solidFill>
                  <a:schemeClr val="folHlink"/>
                </a:solidFill>
                <a:latin typeface="Arial Rounded MT Bold" panose="020F0704030504030204" pitchFamily="34" charset="0"/>
                <a:sym typeface="Euclid Symbol" pitchFamily="18" charset="2"/>
              </a:rPr>
              <a:t>↓</a:t>
            </a:r>
            <a:r>
              <a:rPr lang="en-US" sz="2200" i="1" dirty="0">
                <a:solidFill>
                  <a:schemeClr val="folHlink"/>
                </a:solidFill>
              </a:rPr>
              <a:t>, some </a:t>
            </a:r>
            <a:r>
              <a:rPr lang="en-US" sz="2200" dirty="0">
                <a:solidFill>
                  <a:schemeClr val="folHlink"/>
                </a:solidFill>
              </a:rPr>
              <a:t>KE </a:t>
            </a:r>
            <a:r>
              <a:rPr lang="en-US" sz="2200" dirty="0">
                <a:solidFill>
                  <a:schemeClr val="folHlink"/>
                </a:solidFill>
                <a:sym typeface="Euclid Symbol" pitchFamily="18" charset="2"/>
              </a:rPr>
              <a:t>→</a:t>
            </a:r>
            <a:r>
              <a:rPr lang="en-US" sz="2200" dirty="0">
                <a:solidFill>
                  <a:schemeClr val="folHlink"/>
                </a:solidFill>
              </a:rPr>
              <a:t> thermal</a:t>
            </a:r>
          </a:p>
        </p:txBody>
      </p:sp>
      <p:sp>
        <p:nvSpPr>
          <p:cNvPr id="46088" name="Line 11"/>
          <p:cNvSpPr>
            <a:spLocks noChangeShapeType="1"/>
          </p:cNvSpPr>
          <p:nvPr/>
        </p:nvSpPr>
        <p:spPr bwMode="auto">
          <a:xfrm>
            <a:off x="6036567" y="3136180"/>
            <a:ext cx="3656073" cy="0"/>
          </a:xfrm>
          <a:prstGeom prst="line">
            <a:avLst/>
          </a:prstGeom>
          <a:noFill/>
          <a:ln w="12700">
            <a:solidFill>
              <a:schemeClr val="tx1"/>
            </a:solidFill>
            <a:round/>
            <a:headEnd type="none" w="lg" len="med"/>
            <a:tailEnd type="none" w="lg" len="med"/>
          </a:ln>
        </p:spPr>
        <p:txBody>
          <a:bodyPr wrap="square" anchor="ctr">
            <a:spAutoFit/>
          </a:bodyPr>
          <a:lstStyle/>
          <a:p>
            <a:endParaRPr lang="en-US"/>
          </a:p>
        </p:txBody>
      </p:sp>
      <p:pic>
        <p:nvPicPr>
          <p:cNvPr id="3" name="Picture 2">
            <a:extLst>
              <a:ext uri="{FF2B5EF4-FFF2-40B4-BE49-F238E27FC236}">
                <a16:creationId xmlns:a16="http://schemas.microsoft.com/office/drawing/2014/main" id="{B8F95E9E-62B9-4401-A27B-708E311D0B2C}"/>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58868" y="3863181"/>
            <a:ext cx="1861538" cy="904694"/>
          </a:xfrm>
          <a:prstGeom prst="rect">
            <a:avLst/>
          </a:prstGeom>
        </p:spPr>
      </p:pic>
    </p:spTree>
    <p:extLst>
      <p:ext uri="{BB962C8B-B14F-4D97-AF65-F5344CB8AC3E}">
        <p14:creationId xmlns:p14="http://schemas.microsoft.com/office/powerpoint/2010/main" val="26031701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08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08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uiExpand="1" build="p"/>
      <p:bldP spid="78858"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4BAB7AA-6D15-42F4-8810-FAAA196C659C}"/>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1286857" y="3150818"/>
            <a:ext cx="1548800" cy="729600"/>
          </a:xfrm>
          <a:prstGeom prst="rect">
            <a:avLst/>
          </a:prstGeom>
        </p:spPr>
      </p:pic>
      <p:grpSp>
        <p:nvGrpSpPr>
          <p:cNvPr id="2" name="Group 52"/>
          <p:cNvGrpSpPr>
            <a:grpSpLocks/>
          </p:cNvGrpSpPr>
          <p:nvPr/>
        </p:nvGrpSpPr>
        <p:grpSpPr bwMode="auto">
          <a:xfrm>
            <a:off x="4326800" y="279400"/>
            <a:ext cx="4419600" cy="774700"/>
            <a:chOff x="2864" y="176"/>
            <a:chExt cx="2784" cy="488"/>
          </a:xfrm>
        </p:grpSpPr>
        <p:sp>
          <p:nvSpPr>
            <p:cNvPr id="49181" name="Freeform 23"/>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49182" name="Line 24 1"/>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49183" name="Freeform 25"/>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49184" name="Freeform 26"/>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 name="Group 27"/>
            <p:cNvGrpSpPr>
              <a:grpSpLocks/>
            </p:cNvGrpSpPr>
            <p:nvPr/>
          </p:nvGrpSpPr>
          <p:grpSpPr bwMode="auto">
            <a:xfrm>
              <a:off x="4256" y="511"/>
              <a:ext cx="920" cy="150"/>
              <a:chOff x="2448" y="1482"/>
              <a:chExt cx="920" cy="150"/>
            </a:xfrm>
          </p:grpSpPr>
          <p:sp>
            <p:nvSpPr>
              <p:cNvPr id="49191" name="Freeform 28"/>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92" name="Freeform 29"/>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3" name="Freeform 30"/>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4" name="Freeform 31"/>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4" name="Group 32"/>
            <p:cNvGrpSpPr>
              <a:grpSpLocks/>
            </p:cNvGrpSpPr>
            <p:nvPr/>
          </p:nvGrpSpPr>
          <p:grpSpPr bwMode="auto">
            <a:xfrm flipV="1">
              <a:off x="4256" y="184"/>
              <a:ext cx="920" cy="150"/>
              <a:chOff x="2448" y="1482"/>
              <a:chExt cx="920" cy="150"/>
            </a:xfrm>
          </p:grpSpPr>
          <p:sp>
            <p:nvSpPr>
              <p:cNvPr id="49187" name="Freeform 33"/>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9188" name="Freeform 34"/>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89" name="Freeform 35"/>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9190" name="Freeform 36"/>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164" name="Rectangle 2"/>
          <p:cNvSpPr>
            <a:spLocks noGrp="1" noChangeArrowheads="1"/>
          </p:cNvSpPr>
          <p:nvPr>
            <p:ph type="title"/>
          </p:nvPr>
        </p:nvSpPr>
        <p:spPr>
          <a:xfrm>
            <a:off x="0" y="234462"/>
            <a:ext cx="5249007" cy="1143000"/>
          </a:xfrm>
          <a:solidFill>
            <a:schemeClr val="bg1"/>
          </a:solidFill>
          <a:ln>
            <a:noFill/>
          </a:ln>
        </p:spPr>
        <p:txBody>
          <a:bodyPr lIns="90488" tIns="44450" rIns="90488" bIns="44450" anchor="b"/>
          <a:lstStyle/>
          <a:p>
            <a:pPr>
              <a:defRPr/>
            </a:pPr>
            <a:r>
              <a:rPr lang="en-US" dirty="0"/>
              <a:t>Three forms of </a:t>
            </a:r>
            <a:r>
              <a:rPr lang="en-US" b="1" dirty="0">
                <a:hlinkClick r:id="rId9"/>
              </a:rPr>
              <a:t>Minor Loss</a:t>
            </a:r>
            <a:r>
              <a:rPr lang="en-US" b="1" dirty="0">
                <a:hlinkClick r:id="rId10"/>
              </a:rPr>
              <a:t> </a:t>
            </a:r>
            <a:r>
              <a:rPr lang="en-US" dirty="0"/>
              <a:t>equation</a:t>
            </a:r>
          </a:p>
        </p:txBody>
      </p:sp>
      <p:pic>
        <p:nvPicPr>
          <p:cNvPr id="53" name="Picture 52">
            <a:extLst>
              <a:ext uri="{FF2B5EF4-FFF2-40B4-BE49-F238E27FC236}">
                <a16:creationId xmlns:a16="http://schemas.microsoft.com/office/drawing/2014/main" id="{295E130D-CE10-4EF2-945E-5C4A485BDF3D}"/>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1281576" y="1823467"/>
            <a:ext cx="2448457" cy="771657"/>
          </a:xfrm>
          <a:prstGeom prst="rect">
            <a:avLst/>
          </a:prstGeom>
        </p:spPr>
      </p:pic>
      <p:pic>
        <p:nvPicPr>
          <p:cNvPr id="8" name="Picture 7">
            <a:extLst>
              <a:ext uri="{FF2B5EF4-FFF2-40B4-BE49-F238E27FC236}">
                <a16:creationId xmlns:a16="http://schemas.microsoft.com/office/drawing/2014/main" id="{86F4A952-ECAF-4D7D-A6F4-E902474DE8B7}"/>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538326" y="4558943"/>
            <a:ext cx="1665828" cy="729600"/>
          </a:xfrm>
          <a:prstGeom prst="rect">
            <a:avLst/>
          </a:prstGeom>
        </p:spPr>
      </p:pic>
      <p:pic>
        <p:nvPicPr>
          <p:cNvPr id="10" name="Picture 9">
            <a:extLst>
              <a:ext uri="{FF2B5EF4-FFF2-40B4-BE49-F238E27FC236}">
                <a16:creationId xmlns:a16="http://schemas.microsoft.com/office/drawing/2014/main" id="{DE7CA029-0E3B-4A3B-A00E-8D0B1C0CB9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4058608" y="3150818"/>
            <a:ext cx="2530744" cy="797257"/>
          </a:xfrm>
          <a:prstGeom prst="rect">
            <a:avLst/>
          </a:prstGeom>
        </p:spPr>
      </p:pic>
      <p:pic>
        <p:nvPicPr>
          <p:cNvPr id="6" name="Picture 5">
            <a:extLst>
              <a:ext uri="{FF2B5EF4-FFF2-40B4-BE49-F238E27FC236}">
                <a16:creationId xmlns:a16="http://schemas.microsoft.com/office/drawing/2014/main" id="{DB6CD9ED-2876-4360-91B3-3CFB3A1AFD41}"/>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4302305" y="4579263"/>
            <a:ext cx="2530744" cy="797257"/>
          </a:xfrm>
          <a:prstGeom prst="rect">
            <a:avLst/>
          </a:prstGeom>
        </p:spPr>
      </p:pic>
      <p:grpSp>
        <p:nvGrpSpPr>
          <p:cNvPr id="82944" name="Group 82943">
            <a:extLst>
              <a:ext uri="{FF2B5EF4-FFF2-40B4-BE49-F238E27FC236}">
                <a16:creationId xmlns:a16="http://schemas.microsoft.com/office/drawing/2014/main" id="{23593674-9D05-4D6E-8216-A3333D381C30}"/>
              </a:ext>
            </a:extLst>
          </p:cNvPr>
          <p:cNvGrpSpPr/>
          <p:nvPr/>
        </p:nvGrpSpPr>
        <p:grpSpPr>
          <a:xfrm>
            <a:off x="1206998" y="4300495"/>
            <a:ext cx="7724390" cy="1258043"/>
            <a:chOff x="3059723" y="4761601"/>
            <a:chExt cx="7724390" cy="1258043"/>
          </a:xfrm>
        </p:grpSpPr>
        <p:sp>
          <p:nvSpPr>
            <p:cNvPr id="94" name="Rectangle 93">
              <a:extLst>
                <a:ext uri="{FF2B5EF4-FFF2-40B4-BE49-F238E27FC236}">
                  <a16:creationId xmlns:a16="http://schemas.microsoft.com/office/drawing/2014/main" id="{07AC0DA4-62A1-4C00-A7A2-AC2B33F24D7D}"/>
                </a:ext>
              </a:extLst>
            </p:cNvPr>
            <p:cNvSpPr/>
            <p:nvPr/>
          </p:nvSpPr>
          <p:spPr>
            <a:xfrm>
              <a:off x="3059723" y="4804837"/>
              <a:ext cx="5767753" cy="1214807"/>
            </a:xfrm>
            <a:prstGeom prst="rect">
              <a:avLst/>
            </a:prstGeom>
            <a:noFill/>
            <a:ln w="762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DA49A73B-3B72-4045-A7DA-420CF5982D73}"/>
                </a:ext>
              </a:extLst>
            </p:cNvPr>
            <p:cNvSpPr txBox="1"/>
            <p:nvPr/>
          </p:nvSpPr>
          <p:spPr>
            <a:xfrm>
              <a:off x="9200738" y="4761601"/>
              <a:ext cx="1583375" cy="1246495"/>
            </a:xfrm>
            <a:prstGeom prst="rect">
              <a:avLst/>
            </a:prstGeom>
            <a:noFill/>
          </p:spPr>
          <p:txBody>
            <a:bodyPr wrap="square" rtlCol="0">
              <a:spAutoFit/>
            </a:bodyPr>
            <a:lstStyle/>
            <a:p>
              <a:pPr algn="ctr"/>
              <a:r>
                <a:rPr lang="en-US" sz="2500" dirty="0">
                  <a:cs typeface="Times New Roman" panose="02020603050405020304" pitchFamily="18" charset="0"/>
                </a:rPr>
                <a:t>Most commonly used form</a:t>
              </a:r>
            </a:p>
          </p:txBody>
        </p:sp>
      </p:grpSp>
      <p:sp>
        <p:nvSpPr>
          <p:cNvPr id="97" name="Rectangle 24">
            <a:extLst>
              <a:ext uri="{FF2B5EF4-FFF2-40B4-BE49-F238E27FC236}">
                <a16:creationId xmlns:a16="http://schemas.microsoft.com/office/drawing/2014/main" id="{7F88F251-A881-4132-95C0-268B8C017736}"/>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98" name="Rectangle 25">
            <a:extLst>
              <a:ext uri="{FF2B5EF4-FFF2-40B4-BE49-F238E27FC236}">
                <a16:creationId xmlns:a16="http://schemas.microsoft.com/office/drawing/2014/main" id="{D8228A05-D50A-4D43-A3E7-67799792FC62}"/>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99" name="Line 27">
            <a:extLst>
              <a:ext uri="{FF2B5EF4-FFF2-40B4-BE49-F238E27FC236}">
                <a16:creationId xmlns:a16="http://schemas.microsoft.com/office/drawing/2014/main" id="{D6AE33D4-BD2F-418E-B23F-2931A222C682}"/>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100" name="Line 26">
            <a:extLst>
              <a:ext uri="{FF2B5EF4-FFF2-40B4-BE49-F238E27FC236}">
                <a16:creationId xmlns:a16="http://schemas.microsoft.com/office/drawing/2014/main" id="{381310BF-184C-4FFD-A012-E3950AFF0866}"/>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101" name="Text Box 49 1">
            <a:extLst>
              <a:ext uri="{FF2B5EF4-FFF2-40B4-BE49-F238E27FC236}">
                <a16:creationId xmlns:a16="http://schemas.microsoft.com/office/drawing/2014/main" id="{72D21CF7-E085-48F9-9AAB-59A49E6119A8}"/>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sp>
        <p:nvSpPr>
          <p:cNvPr id="102" name="Text Box 49 2">
            <a:extLst>
              <a:ext uri="{FF2B5EF4-FFF2-40B4-BE49-F238E27FC236}">
                <a16:creationId xmlns:a16="http://schemas.microsoft.com/office/drawing/2014/main" id="{05D69878-19D1-4FEF-A48E-B3F0D7256EDF}"/>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103" name="Line 24 2">
            <a:extLst>
              <a:ext uri="{FF2B5EF4-FFF2-40B4-BE49-F238E27FC236}">
                <a16:creationId xmlns:a16="http://schemas.microsoft.com/office/drawing/2014/main" id="{073B99C1-87AF-4CB6-9D8E-59B4046ABEFF}"/>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5" name="TextBox 4">
            <a:extLst>
              <a:ext uri="{FF2B5EF4-FFF2-40B4-BE49-F238E27FC236}">
                <a16:creationId xmlns:a16="http://schemas.microsoft.com/office/drawing/2014/main" id="{45921144-F370-4BCE-8DAA-45E7003E7F86}"/>
              </a:ext>
            </a:extLst>
          </p:cNvPr>
          <p:cNvSpPr txBox="1"/>
          <p:nvPr/>
        </p:nvSpPr>
        <p:spPr>
          <a:xfrm>
            <a:off x="217714" y="5762202"/>
            <a:ext cx="11244943" cy="954107"/>
          </a:xfrm>
          <a:prstGeom prst="rect">
            <a:avLst/>
          </a:prstGeom>
          <a:noFill/>
        </p:spPr>
        <p:txBody>
          <a:bodyPr wrap="square" rtlCol="0">
            <a:spAutoFit/>
          </a:bodyPr>
          <a:lstStyle/>
          <a:p>
            <a:pPr algn="l"/>
            <a:r>
              <a:rPr lang="en-US" dirty="0">
                <a:latin typeface="+mn-lt"/>
              </a:rPr>
              <a:t>We have a case in flocculator design where the flow doesn’t ever fully expand and yet we use the V that would occur IF the flow fully expanded!</a:t>
            </a:r>
          </a:p>
        </p:txBody>
      </p:sp>
    </p:spTree>
    <p:extLst>
      <p:ext uri="{BB962C8B-B14F-4D97-AF65-F5344CB8AC3E}">
        <p14:creationId xmlns:p14="http://schemas.microsoft.com/office/powerpoint/2010/main" val="34634147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Which points are `in` and `out` for finding the Minor Loss coefficient?</a:t>
            </a:r>
          </a:p>
        </p:txBody>
      </p:sp>
      <p:sp>
        <p:nvSpPr>
          <p:cNvPr id="12" name="TextBox 11">
            <a:extLst>
              <a:ext uri="{FF2B5EF4-FFF2-40B4-BE49-F238E27FC236}">
                <a16:creationId xmlns:a16="http://schemas.microsoft.com/office/drawing/2014/main" id="{2DA23636-FBAE-464A-A835-51B2456A3A7E}"/>
              </a:ext>
            </a:extLst>
          </p:cNvPr>
          <p:cNvSpPr txBox="1"/>
          <p:nvPr/>
        </p:nvSpPr>
        <p:spPr>
          <a:xfrm>
            <a:off x="360484" y="4255477"/>
            <a:ext cx="4642339" cy="861774"/>
          </a:xfrm>
          <a:prstGeom prst="rect">
            <a:avLst/>
          </a:prstGeom>
          <a:noFill/>
        </p:spPr>
        <p:txBody>
          <a:bodyPr wrap="square" rtlCol="0">
            <a:spAutoFit/>
          </a:bodyPr>
          <a:lstStyle/>
          <a:p>
            <a:pPr algn="ctr"/>
            <a:r>
              <a:rPr lang="en-US" sz="2500" dirty="0">
                <a:latin typeface="+mj-lt"/>
              </a:rPr>
              <a:t>`in` should be where the flow is most compressed</a:t>
            </a:r>
          </a:p>
        </p:txBody>
      </p:sp>
      <p:sp>
        <p:nvSpPr>
          <p:cNvPr id="117" name="TextBox 116">
            <a:extLst>
              <a:ext uri="{FF2B5EF4-FFF2-40B4-BE49-F238E27FC236}">
                <a16:creationId xmlns:a16="http://schemas.microsoft.com/office/drawing/2014/main" id="{F049F1AF-02AC-4282-A390-0B65E230C8AF}"/>
              </a:ext>
            </a:extLst>
          </p:cNvPr>
          <p:cNvSpPr txBox="1"/>
          <p:nvPr/>
        </p:nvSpPr>
        <p:spPr>
          <a:xfrm>
            <a:off x="360484" y="5673023"/>
            <a:ext cx="4642339" cy="861774"/>
          </a:xfrm>
          <a:prstGeom prst="rect">
            <a:avLst/>
          </a:prstGeom>
          <a:noFill/>
        </p:spPr>
        <p:txBody>
          <a:bodyPr wrap="square" rtlCol="0">
            <a:spAutoFit/>
          </a:bodyPr>
          <a:lstStyle/>
          <a:p>
            <a:pPr algn="ctr"/>
            <a:r>
              <a:rPr lang="en-US" sz="2500" dirty="0">
                <a:latin typeface="+mj-lt"/>
              </a:rPr>
              <a:t>`out` should be where the flow has fully expanded</a:t>
            </a:r>
          </a:p>
        </p:txBody>
      </p:sp>
      <p:sp>
        <p:nvSpPr>
          <p:cNvPr id="14" name="Oval 13">
            <a:extLst>
              <a:ext uri="{FF2B5EF4-FFF2-40B4-BE49-F238E27FC236}">
                <a16:creationId xmlns:a16="http://schemas.microsoft.com/office/drawing/2014/main" id="{778EF20F-0FC7-417E-9A5C-4C0599F5A39B}"/>
              </a:ext>
            </a:extLst>
          </p:cNvPr>
          <p:cNvSpPr/>
          <p:nvPr/>
        </p:nvSpPr>
        <p:spPr>
          <a:xfrm>
            <a:off x="4882663" y="3734637"/>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C63B4B88-398E-4A16-B668-703D99601B47}"/>
              </a:ext>
            </a:extLst>
          </p:cNvPr>
          <p:cNvSpPr/>
          <p:nvPr/>
        </p:nvSpPr>
        <p:spPr>
          <a:xfrm>
            <a:off x="2869227" y="3707956"/>
            <a:ext cx="553915" cy="562708"/>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4E36AA3E-BEA6-4394-AE8D-938EE53ED943}"/>
              </a:ext>
            </a:extLst>
          </p:cNvPr>
          <p:cNvGrpSpPr/>
          <p:nvPr/>
        </p:nvGrpSpPr>
        <p:grpSpPr>
          <a:xfrm>
            <a:off x="870439" y="927209"/>
            <a:ext cx="7192108" cy="5176701"/>
            <a:chOff x="1828800" y="0"/>
            <a:chExt cx="9133514" cy="6574077"/>
          </a:xfrm>
        </p:grpSpPr>
        <p:grpSp>
          <p:nvGrpSpPr>
            <p:cNvPr id="9" name="Group 8">
              <a:extLst>
                <a:ext uri="{FF2B5EF4-FFF2-40B4-BE49-F238E27FC236}">
                  <a16:creationId xmlns:a16="http://schemas.microsoft.com/office/drawing/2014/main" id="{03956A02-CDEC-4EFA-AAD0-DCF4EF6E426A}"/>
                </a:ext>
              </a:extLst>
            </p:cNvPr>
            <p:cNvGrpSpPr/>
            <p:nvPr/>
          </p:nvGrpSpPr>
          <p:grpSpPr>
            <a:xfrm>
              <a:off x="8484226" y="3142894"/>
              <a:ext cx="2180909" cy="3036836"/>
              <a:chOff x="5903911" y="3416708"/>
              <a:chExt cx="2257109" cy="3121252"/>
            </a:xfrm>
          </p:grpSpPr>
          <p:sp>
            <p:nvSpPr>
              <p:cNvPr id="39" name="Rectangle 38">
                <a:extLst>
                  <a:ext uri="{FF2B5EF4-FFF2-40B4-BE49-F238E27FC236}">
                    <a16:creationId xmlns:a16="http://schemas.microsoft.com/office/drawing/2014/main" id="{80CC72F2-23CA-46D5-BA98-D72BC421359F}"/>
                  </a:ext>
                </a:extLst>
              </p:cNvPr>
              <p:cNvSpPr/>
              <p:nvPr/>
            </p:nvSpPr>
            <p:spPr>
              <a:xfrm>
                <a:off x="5919151" y="3416708"/>
                <a:ext cx="2180909" cy="3029812"/>
              </a:xfrm>
              <a:prstGeom prst="rect">
                <a:avLst/>
              </a:prstGeom>
              <a:solidFill>
                <a:srgbClr val="0563C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52A10CE0-B349-4678-91D1-92CCA4C8A9F7}"/>
                  </a:ext>
                </a:extLst>
              </p:cNvPr>
              <p:cNvSpPr/>
              <p:nvPr/>
            </p:nvSpPr>
            <p:spPr>
              <a:xfrm>
                <a:off x="5903911" y="6393180"/>
                <a:ext cx="2257109" cy="14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BE600152-5478-4C80-B18A-8475F2ADE105}"/>
                </a:ext>
              </a:extLst>
            </p:cNvPr>
            <p:cNvGrpSpPr/>
            <p:nvPr/>
          </p:nvGrpSpPr>
          <p:grpSpPr>
            <a:xfrm rot="5400000">
              <a:off x="5100572" y="-77129"/>
              <a:ext cx="2240080" cy="4527231"/>
              <a:chOff x="5903911" y="3416708"/>
              <a:chExt cx="2257109" cy="3121252"/>
            </a:xfrm>
          </p:grpSpPr>
          <p:sp>
            <p:nvSpPr>
              <p:cNvPr id="37" name="Rectangle 36">
                <a:extLst>
                  <a:ext uri="{FF2B5EF4-FFF2-40B4-BE49-F238E27FC236}">
                    <a16:creationId xmlns:a16="http://schemas.microsoft.com/office/drawing/2014/main" id="{4271AC97-4CE3-4A0D-A598-396EA7C6AB5F}"/>
                  </a:ext>
                </a:extLst>
              </p:cNvPr>
              <p:cNvSpPr/>
              <p:nvPr/>
            </p:nvSpPr>
            <p:spPr>
              <a:xfrm>
                <a:off x="5919150" y="3416708"/>
                <a:ext cx="2180909" cy="3029812"/>
              </a:xfrm>
              <a:prstGeom prst="rect">
                <a:avLst/>
              </a:prstGeom>
              <a:solidFill>
                <a:srgbClr val="0563C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9543CE66-BC92-4B19-BC43-FAE34D5A331B}"/>
                  </a:ext>
                </a:extLst>
              </p:cNvPr>
              <p:cNvSpPr/>
              <p:nvPr/>
            </p:nvSpPr>
            <p:spPr>
              <a:xfrm>
                <a:off x="5903911" y="6393180"/>
                <a:ext cx="2257109" cy="1447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F38C65C3-0C4B-43FB-917E-1CD2D3B2AC9F}"/>
                </a:ext>
              </a:extLst>
            </p:cNvPr>
            <p:cNvGrpSpPr/>
            <p:nvPr/>
          </p:nvGrpSpPr>
          <p:grpSpPr>
            <a:xfrm>
              <a:off x="6260775" y="1080994"/>
              <a:ext cx="4343400" cy="4276165"/>
              <a:chOff x="3092096" y="1290900"/>
              <a:chExt cx="5007964" cy="5141864"/>
            </a:xfrm>
          </p:grpSpPr>
          <p:sp>
            <p:nvSpPr>
              <p:cNvPr id="35" name="Freeform: Shape 34">
                <a:extLst>
                  <a:ext uri="{FF2B5EF4-FFF2-40B4-BE49-F238E27FC236}">
                    <a16:creationId xmlns:a16="http://schemas.microsoft.com/office/drawing/2014/main" id="{7C5943E6-3B9C-415D-AE54-A92D77D052DA}"/>
                  </a:ext>
                </a:extLst>
              </p:cNvPr>
              <p:cNvSpPr/>
              <p:nvPr/>
            </p:nvSpPr>
            <p:spPr>
              <a:xfrm>
                <a:off x="5585460" y="1290900"/>
                <a:ext cx="2514600" cy="2583662"/>
              </a:xfrm>
              <a:custGeom>
                <a:avLst/>
                <a:gdLst>
                  <a:gd name="connsiteX0" fmla="*/ 0 w 1607820"/>
                  <a:gd name="connsiteY0" fmla="*/ 0 h 1651977"/>
                  <a:gd name="connsiteX1" fmla="*/ 1607820 w 1607820"/>
                  <a:gd name="connsiteY1" fmla="*/ 1651977 h 1651977"/>
                  <a:gd name="connsiteX2" fmla="*/ 0 w 1607820"/>
                  <a:gd name="connsiteY2" fmla="*/ 1651977 h 1651977"/>
                </a:gdLst>
                <a:ahLst/>
                <a:cxnLst>
                  <a:cxn ang="0">
                    <a:pos x="connsiteX0" y="connsiteY0"/>
                  </a:cxn>
                  <a:cxn ang="0">
                    <a:pos x="connsiteX1" y="connsiteY1"/>
                  </a:cxn>
                  <a:cxn ang="0">
                    <a:pos x="connsiteX2" y="connsiteY2"/>
                  </a:cxn>
                </a:cxnLst>
                <a:rect l="l" t="t" r="r" b="b"/>
                <a:pathLst>
                  <a:path w="1607820" h="1651977">
                    <a:moveTo>
                      <a:pt x="0" y="0"/>
                    </a:moveTo>
                    <a:cubicBezTo>
                      <a:pt x="887974" y="0"/>
                      <a:pt x="1607820" y="739615"/>
                      <a:pt x="1607820" y="1651977"/>
                    </a:cubicBezTo>
                    <a:lnTo>
                      <a:pt x="0" y="1651977"/>
                    </a:lnTo>
                    <a:close/>
                  </a:path>
                </a:pathLst>
              </a:custGeom>
              <a:solidFill>
                <a:srgbClr val="0563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c 35">
                <a:extLst>
                  <a:ext uri="{FF2B5EF4-FFF2-40B4-BE49-F238E27FC236}">
                    <a16:creationId xmlns:a16="http://schemas.microsoft.com/office/drawing/2014/main" id="{8CB9C313-9459-4E29-B726-24E9D147B403}"/>
                  </a:ext>
                </a:extLst>
              </p:cNvPr>
              <p:cNvSpPr/>
              <p:nvPr/>
            </p:nvSpPr>
            <p:spPr>
              <a:xfrm>
                <a:off x="3092096" y="1290900"/>
                <a:ext cx="5007964" cy="5141864"/>
              </a:xfrm>
              <a:prstGeom prst="arc">
                <a:avLst>
                  <a:gd name="adj1" fmla="val 16175862"/>
                  <a:gd name="adj2" fmla="val 1924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13" name="Arc 12">
              <a:extLst>
                <a:ext uri="{FF2B5EF4-FFF2-40B4-BE49-F238E27FC236}">
                  <a16:creationId xmlns:a16="http://schemas.microsoft.com/office/drawing/2014/main" id="{5008D1C6-6F86-40B6-BAE2-36812FB69CA2}"/>
                </a:ext>
              </a:extLst>
            </p:cNvPr>
            <p:cNvSpPr/>
            <p:nvPr/>
          </p:nvSpPr>
          <p:spPr>
            <a:xfrm>
              <a:off x="5911735" y="2523003"/>
              <a:ext cx="2585158" cy="1539584"/>
            </a:xfrm>
            <a:prstGeom prst="arc">
              <a:avLst>
                <a:gd name="adj1" fmla="val 12455087"/>
                <a:gd name="adj2" fmla="val 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3D1D9E-0AFB-4BF1-859A-5E3E7774825C}"/>
                </a:ext>
              </a:extLst>
            </p:cNvPr>
            <p:cNvSpPr/>
            <p:nvPr/>
          </p:nvSpPr>
          <p:spPr>
            <a:xfrm rot="10800000">
              <a:off x="1828800" y="0"/>
              <a:ext cx="5179220" cy="3244156"/>
            </a:xfrm>
            <a:prstGeom prst="arc">
              <a:avLst>
                <a:gd name="adj1" fmla="val 12694580"/>
                <a:gd name="adj2" fmla="val 16121903"/>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a:extLst>
                <a:ext uri="{FF2B5EF4-FFF2-40B4-BE49-F238E27FC236}">
                  <a16:creationId xmlns:a16="http://schemas.microsoft.com/office/drawing/2014/main" id="{61A71F62-8E82-44A1-B4F7-9AD1779D0AF9}"/>
                </a:ext>
              </a:extLst>
            </p:cNvPr>
            <p:cNvSpPr/>
            <p:nvPr/>
          </p:nvSpPr>
          <p:spPr bwMode="auto">
            <a:xfrm rot="15320127" flipH="1">
              <a:off x="7308072" y="2466589"/>
              <a:ext cx="603974" cy="873696"/>
            </a:xfrm>
            <a:prstGeom prst="arc">
              <a:avLst>
                <a:gd name="adj1" fmla="val 8604033"/>
                <a:gd name="adj2" fmla="val 1217718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8" name="Arc 17">
              <a:extLst>
                <a:ext uri="{FF2B5EF4-FFF2-40B4-BE49-F238E27FC236}">
                  <a16:creationId xmlns:a16="http://schemas.microsoft.com/office/drawing/2014/main" id="{F77DD234-0E20-4E61-B60D-FDC836B68907}"/>
                </a:ext>
              </a:extLst>
            </p:cNvPr>
            <p:cNvSpPr/>
            <p:nvPr/>
          </p:nvSpPr>
          <p:spPr bwMode="auto">
            <a:xfrm rot="15320127" flipH="1">
              <a:off x="7318597" y="2339755"/>
              <a:ext cx="624209" cy="1123950"/>
            </a:xfrm>
            <a:prstGeom prst="arc">
              <a:avLst>
                <a:gd name="adj1" fmla="val 12771106"/>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19" name="Arc 18">
              <a:extLst>
                <a:ext uri="{FF2B5EF4-FFF2-40B4-BE49-F238E27FC236}">
                  <a16:creationId xmlns:a16="http://schemas.microsoft.com/office/drawing/2014/main" id="{F320FFA7-C2E3-4F2C-A669-F8C55DCAFD22}"/>
                </a:ext>
              </a:extLst>
            </p:cNvPr>
            <p:cNvSpPr/>
            <p:nvPr/>
          </p:nvSpPr>
          <p:spPr bwMode="auto">
            <a:xfrm rot="16016901" flipH="1">
              <a:off x="7620187" y="1867151"/>
              <a:ext cx="624209" cy="1997067"/>
            </a:xfrm>
            <a:prstGeom prst="arc">
              <a:avLst>
                <a:gd name="adj1" fmla="val 17417168"/>
                <a:gd name="adj2" fmla="val 2551570"/>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0" name="Arc 19">
              <a:extLst>
                <a:ext uri="{FF2B5EF4-FFF2-40B4-BE49-F238E27FC236}">
                  <a16:creationId xmlns:a16="http://schemas.microsoft.com/office/drawing/2014/main" id="{2A79DB91-E295-4353-BF8B-341FEB96A8E1}"/>
                </a:ext>
              </a:extLst>
            </p:cNvPr>
            <p:cNvSpPr/>
            <p:nvPr/>
          </p:nvSpPr>
          <p:spPr bwMode="auto">
            <a:xfrm rot="15320127" flipH="1">
              <a:off x="6369393" y="2348635"/>
              <a:ext cx="624209" cy="1123950"/>
            </a:xfrm>
            <a:prstGeom prst="arc">
              <a:avLst>
                <a:gd name="adj1" fmla="val 13601453"/>
                <a:gd name="adj2" fmla="val 17234305"/>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83607728-B2EA-4B44-A4CC-BA34DC666AA2}"/>
                </a:ext>
              </a:extLst>
            </p:cNvPr>
            <p:cNvSpPr/>
            <p:nvPr/>
          </p:nvSpPr>
          <p:spPr bwMode="auto">
            <a:xfrm rot="15320127" flipH="1">
              <a:off x="6107175" y="2599244"/>
              <a:ext cx="623413" cy="622731"/>
            </a:xfrm>
            <a:prstGeom prst="arc">
              <a:avLst>
                <a:gd name="adj1" fmla="val 19579062"/>
                <a:gd name="adj2" fmla="val 3470864"/>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2" name="Arc 21">
              <a:extLst>
                <a:ext uri="{FF2B5EF4-FFF2-40B4-BE49-F238E27FC236}">
                  <a16:creationId xmlns:a16="http://schemas.microsoft.com/office/drawing/2014/main" id="{B7875EAB-8DCF-430A-88D1-F61A16E56141}"/>
                </a:ext>
              </a:extLst>
            </p:cNvPr>
            <p:cNvSpPr/>
            <p:nvPr/>
          </p:nvSpPr>
          <p:spPr bwMode="auto">
            <a:xfrm rot="15320127" flipH="1">
              <a:off x="6167957" y="2645517"/>
              <a:ext cx="472614" cy="622731"/>
            </a:xfrm>
            <a:prstGeom prst="arc">
              <a:avLst>
                <a:gd name="adj1" fmla="val 4721018"/>
                <a:gd name="adj2" fmla="val 8206827"/>
              </a:avLst>
            </a:prstGeom>
            <a:noFill/>
            <a:ln w="19050" cap="flat" cmpd="sng" algn="ctr">
              <a:solidFill>
                <a:schemeClr val="tx1"/>
              </a:solidFill>
              <a:prstDash val="solid"/>
              <a:round/>
              <a:headEnd type="none" w="lg" len="med"/>
              <a:tailEnd type="triangle" w="lg" len="lg"/>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s-HN" sz="2800" b="0" i="0" u="none" strike="noStrike" cap="none" normalizeH="0" baseline="0">
                <a:ln>
                  <a:noFill/>
                </a:ln>
                <a:solidFill>
                  <a:schemeClr val="tx1"/>
                </a:solidFill>
                <a:effectLst/>
                <a:latin typeface="Times New Roman" pitchFamily="18" charset="0"/>
              </a:endParaRPr>
            </a:p>
          </p:txBody>
        </p:sp>
        <p:sp>
          <p:nvSpPr>
            <p:cNvPr id="23" name="Freeform 32">
              <a:extLst>
                <a:ext uri="{FF2B5EF4-FFF2-40B4-BE49-F238E27FC236}">
                  <a16:creationId xmlns:a16="http://schemas.microsoft.com/office/drawing/2014/main" id="{A60840EC-3F51-416E-B74C-5161AC1103A9}"/>
                </a:ext>
              </a:extLst>
            </p:cNvPr>
            <p:cNvSpPr>
              <a:spLocks/>
            </p:cNvSpPr>
            <p:nvPr/>
          </p:nvSpPr>
          <p:spPr bwMode="auto">
            <a:xfrm flipH="1">
              <a:off x="5424098" y="3052788"/>
              <a:ext cx="263929" cy="160210"/>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noFill/>
            <a:ln w="12700" cap="flat" cmpd="sng">
              <a:solidFill>
                <a:schemeClr val="tx1"/>
              </a:solidFill>
              <a:prstDash val="solid"/>
              <a:round/>
              <a:headEnd type="none" w="sm" len="sm"/>
              <a:tailEnd type="triangle" w="sm" len="med"/>
            </a:ln>
          </p:spPr>
          <p:txBody>
            <a:bodyPr wrap="none" anchor="ctr"/>
            <a:lstStyle/>
            <a:p>
              <a:endParaRPr lang="en-US" dirty="0"/>
            </a:p>
          </p:txBody>
        </p:sp>
        <p:sp>
          <p:nvSpPr>
            <p:cNvPr id="24" name="Isosceles Triangle 23">
              <a:extLst>
                <a:ext uri="{FF2B5EF4-FFF2-40B4-BE49-F238E27FC236}">
                  <a16:creationId xmlns:a16="http://schemas.microsoft.com/office/drawing/2014/main" id="{AF1BF416-617B-45C0-A92D-A2D9E9AEB383}"/>
                </a:ext>
              </a:extLst>
            </p:cNvPr>
            <p:cNvSpPr/>
            <p:nvPr/>
          </p:nvSpPr>
          <p:spPr>
            <a:xfrm rot="18216207">
              <a:off x="8061102" y="2704413"/>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A0918CFC-4A2A-49AD-B19D-BCD38FB76436}"/>
                </a:ext>
              </a:extLst>
            </p:cNvPr>
            <p:cNvSpPr/>
            <p:nvPr/>
          </p:nvSpPr>
          <p:spPr>
            <a:xfrm rot="15890172">
              <a:off x="6953335" y="2472884"/>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E51E527A-8E52-441B-BEEA-43C4ECD5B279}"/>
                </a:ext>
              </a:extLst>
            </p:cNvPr>
            <p:cNvSpPr/>
            <p:nvPr/>
          </p:nvSpPr>
          <p:spPr>
            <a:xfrm rot="14542121">
              <a:off x="5841014" y="2895965"/>
              <a:ext cx="113351" cy="111273"/>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7C430F1F-6988-419B-B337-2A6C25EAA7D4}"/>
                </a:ext>
              </a:extLst>
            </p:cNvPr>
            <p:cNvCxnSpPr/>
            <p:nvPr/>
          </p:nvCxnSpPr>
          <p:spPr>
            <a:xfrm flipV="1">
              <a:off x="9595795" y="4536997"/>
              <a:ext cx="0" cy="203708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30B92-ACE6-4C6C-83BA-26FDD510096E}"/>
                </a:ext>
              </a:extLst>
            </p:cNvPr>
            <p:cNvCxnSpPr>
              <a:cxnSpLocks/>
            </p:cNvCxnSpPr>
            <p:nvPr/>
          </p:nvCxnSpPr>
          <p:spPr>
            <a:xfrm flipH="1">
              <a:off x="3220031" y="2096414"/>
              <a:ext cx="2818716"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3521516-E67B-4C8D-945E-F2BAC1879C3D}"/>
                </a:ext>
              </a:extLst>
            </p:cNvPr>
            <p:cNvSpPr txBox="1"/>
            <p:nvPr/>
          </p:nvSpPr>
          <p:spPr>
            <a:xfrm>
              <a:off x="7055137" y="363990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B</a:t>
              </a:r>
            </a:p>
          </p:txBody>
        </p:sp>
        <p:sp>
          <p:nvSpPr>
            <p:cNvPr id="30" name="TextBox 29">
              <a:extLst>
                <a:ext uri="{FF2B5EF4-FFF2-40B4-BE49-F238E27FC236}">
                  <a16:creationId xmlns:a16="http://schemas.microsoft.com/office/drawing/2014/main" id="{E8FDDB2C-EA33-4850-B5F3-69541DF8BA98}"/>
                </a:ext>
              </a:extLst>
            </p:cNvPr>
            <p:cNvSpPr txBox="1"/>
            <p:nvPr/>
          </p:nvSpPr>
          <p:spPr>
            <a:xfrm>
              <a:off x="7768865" y="4233389"/>
              <a:ext cx="415498"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A</a:t>
              </a:r>
            </a:p>
          </p:txBody>
        </p:sp>
        <p:sp>
          <p:nvSpPr>
            <p:cNvPr id="31" name="TextBox 30">
              <a:extLst>
                <a:ext uri="{FF2B5EF4-FFF2-40B4-BE49-F238E27FC236}">
                  <a16:creationId xmlns:a16="http://schemas.microsoft.com/office/drawing/2014/main" id="{48B106D8-4DC7-4046-9D9A-C220E4F44828}"/>
                </a:ext>
              </a:extLst>
            </p:cNvPr>
            <p:cNvSpPr txBox="1"/>
            <p:nvPr/>
          </p:nvSpPr>
          <p:spPr>
            <a:xfrm>
              <a:off x="4451064" y="3609422"/>
              <a:ext cx="397866" cy="477054"/>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C</a:t>
              </a:r>
            </a:p>
          </p:txBody>
        </p:sp>
        <p:cxnSp>
          <p:nvCxnSpPr>
            <p:cNvPr id="32" name="Straight Connector 31">
              <a:extLst>
                <a:ext uri="{FF2B5EF4-FFF2-40B4-BE49-F238E27FC236}">
                  <a16:creationId xmlns:a16="http://schemas.microsoft.com/office/drawing/2014/main" id="{B84F05C7-CDA1-46A3-9074-80DDCBCF5BB6}"/>
                </a:ext>
              </a:extLst>
            </p:cNvPr>
            <p:cNvCxnSpPr>
              <a:cxnSpLocks/>
            </p:cNvCxnSpPr>
            <p:nvPr/>
          </p:nvCxnSpPr>
          <p:spPr>
            <a:xfrm>
              <a:off x="46377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7990347-BCDD-4052-8BFE-6FD6EB730263}"/>
                </a:ext>
              </a:extLst>
            </p:cNvPr>
            <p:cNvCxnSpPr>
              <a:cxnSpLocks/>
            </p:cNvCxnSpPr>
            <p:nvPr/>
          </p:nvCxnSpPr>
          <p:spPr>
            <a:xfrm>
              <a:off x="7228515" y="847720"/>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10B7363-8153-4B23-84F1-64761445164E}"/>
                </a:ext>
              </a:extLst>
            </p:cNvPr>
            <p:cNvCxnSpPr>
              <a:cxnSpLocks/>
            </p:cNvCxnSpPr>
            <p:nvPr/>
          </p:nvCxnSpPr>
          <p:spPr>
            <a:xfrm rot="5400000">
              <a:off x="9537868" y="3090048"/>
              <a:ext cx="0" cy="284889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7" grpId="0"/>
      <p:bldP spid="14" grpId="0" animBg="1"/>
      <p:bldP spid="1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E9E53CE-6C36-45E1-9634-CA30F8E53E3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299834" y="1712901"/>
            <a:ext cx="1176073" cy="554018"/>
          </a:xfrm>
          <a:prstGeom prst="rect">
            <a:avLst/>
          </a:prstGeom>
        </p:spPr>
      </p:pic>
      <p:pic>
        <p:nvPicPr>
          <p:cNvPr id="5" name="Picture 4">
            <a:extLst>
              <a:ext uri="{FF2B5EF4-FFF2-40B4-BE49-F238E27FC236}">
                <a16:creationId xmlns:a16="http://schemas.microsoft.com/office/drawing/2014/main" id="{E4575F09-101D-4C52-9C07-A53663DC3A3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299835" y="2359213"/>
            <a:ext cx="1264938" cy="554018"/>
          </a:xfrm>
          <a:prstGeom prst="rect">
            <a:avLst/>
          </a:prstGeom>
        </p:spPr>
      </p:pic>
      <p:pic>
        <p:nvPicPr>
          <p:cNvPr id="8" name="Picture 7">
            <a:extLst>
              <a:ext uri="{FF2B5EF4-FFF2-40B4-BE49-F238E27FC236}">
                <a16:creationId xmlns:a16="http://schemas.microsoft.com/office/drawing/2014/main" id="{64D39A99-497B-4E61-833E-197D68E90C7F}"/>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306657" y="1712901"/>
            <a:ext cx="1921706" cy="605393"/>
          </a:xfrm>
          <a:prstGeom prst="rect">
            <a:avLst/>
          </a:prstGeom>
        </p:spPr>
      </p:pic>
      <p:pic>
        <p:nvPicPr>
          <p:cNvPr id="3" name="Picture 2">
            <a:extLst>
              <a:ext uri="{FF2B5EF4-FFF2-40B4-BE49-F238E27FC236}">
                <a16:creationId xmlns:a16="http://schemas.microsoft.com/office/drawing/2014/main" id="{0E493F57-4853-4ADE-8440-2A9FBF6378A5}"/>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5298885" y="2379533"/>
            <a:ext cx="1921706" cy="605393"/>
          </a:xfrm>
          <a:prstGeom prst="rect">
            <a:avLst/>
          </a:prstGeom>
        </p:spPr>
      </p:pic>
      <p:grpSp>
        <p:nvGrpSpPr>
          <p:cNvPr id="33" name="Group 52">
            <a:extLst>
              <a:ext uri="{FF2B5EF4-FFF2-40B4-BE49-F238E27FC236}">
                <a16:creationId xmlns:a16="http://schemas.microsoft.com/office/drawing/2014/main" id="{C680B1DE-3EE3-43D9-AF5B-A3B8E29A34CD}"/>
              </a:ext>
            </a:extLst>
          </p:cNvPr>
          <p:cNvGrpSpPr>
            <a:grpSpLocks/>
          </p:cNvGrpSpPr>
          <p:nvPr/>
        </p:nvGrpSpPr>
        <p:grpSpPr bwMode="auto">
          <a:xfrm>
            <a:off x="4326800" y="279400"/>
            <a:ext cx="4419600" cy="774700"/>
            <a:chOff x="2864" y="176"/>
            <a:chExt cx="2784" cy="488"/>
          </a:xfrm>
        </p:grpSpPr>
        <p:sp>
          <p:nvSpPr>
            <p:cNvPr id="34" name="Freeform 23">
              <a:extLst>
                <a:ext uri="{FF2B5EF4-FFF2-40B4-BE49-F238E27FC236}">
                  <a16:creationId xmlns:a16="http://schemas.microsoft.com/office/drawing/2014/main" id="{E63A8CC7-DA23-422C-BF6B-6D6F49F7CF34}"/>
                </a:ext>
              </a:extLst>
            </p:cNvPr>
            <p:cNvSpPr>
              <a:spLocks/>
            </p:cNvSpPr>
            <p:nvPr/>
          </p:nvSpPr>
          <p:spPr bwMode="auto">
            <a:xfrm>
              <a:off x="2864" y="176"/>
              <a:ext cx="2776" cy="488"/>
            </a:xfrm>
            <a:custGeom>
              <a:avLst/>
              <a:gdLst>
                <a:gd name="T0" fmla="*/ 0 w 2776"/>
                <a:gd name="T1" fmla="*/ 344 h 488"/>
                <a:gd name="T2" fmla="*/ 1392 w 2776"/>
                <a:gd name="T3" fmla="*/ 344 h 488"/>
                <a:gd name="T4" fmla="*/ 1392 w 2776"/>
                <a:gd name="T5" fmla="*/ 488 h 488"/>
                <a:gd name="T6" fmla="*/ 2776 w 2776"/>
                <a:gd name="T7" fmla="*/ 488 h 488"/>
                <a:gd name="T8" fmla="*/ 2776 w 2776"/>
                <a:gd name="T9" fmla="*/ 0 h 488"/>
                <a:gd name="T10" fmla="*/ 1392 w 2776"/>
                <a:gd name="T11" fmla="*/ 0 h 488"/>
                <a:gd name="T12" fmla="*/ 1392 w 2776"/>
                <a:gd name="T13" fmla="*/ 152 h 488"/>
                <a:gd name="T14" fmla="*/ 0 w 2776"/>
                <a:gd name="T15" fmla="*/ 152 h 488"/>
                <a:gd name="T16" fmla="*/ 0 60000 65536"/>
                <a:gd name="T17" fmla="*/ 0 60000 65536"/>
                <a:gd name="T18" fmla="*/ 0 60000 65536"/>
                <a:gd name="T19" fmla="*/ 0 60000 65536"/>
                <a:gd name="T20" fmla="*/ 0 60000 65536"/>
                <a:gd name="T21" fmla="*/ 0 60000 65536"/>
                <a:gd name="T22" fmla="*/ 0 60000 65536"/>
                <a:gd name="T23" fmla="*/ 0 60000 65536"/>
                <a:gd name="T24" fmla="*/ 0 w 2776"/>
                <a:gd name="T25" fmla="*/ 0 h 488"/>
                <a:gd name="T26" fmla="*/ 2776 w 2776"/>
                <a:gd name="T27" fmla="*/ 488 h 4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76" h="488">
                  <a:moveTo>
                    <a:pt x="0" y="344"/>
                  </a:moveTo>
                  <a:lnTo>
                    <a:pt x="1392" y="344"/>
                  </a:lnTo>
                  <a:lnTo>
                    <a:pt x="1392" y="488"/>
                  </a:lnTo>
                  <a:lnTo>
                    <a:pt x="2776" y="488"/>
                  </a:lnTo>
                  <a:lnTo>
                    <a:pt x="2776" y="0"/>
                  </a:lnTo>
                  <a:lnTo>
                    <a:pt x="1392" y="0"/>
                  </a:lnTo>
                  <a:lnTo>
                    <a:pt x="1392" y="152"/>
                  </a:lnTo>
                  <a:lnTo>
                    <a:pt x="0" y="152"/>
                  </a:lnTo>
                </a:path>
              </a:pathLst>
            </a:custGeom>
            <a:solidFill>
              <a:schemeClr val="hlink"/>
            </a:solidFill>
            <a:ln w="12700" cap="flat" cmpd="sng">
              <a:noFill/>
              <a:prstDash val="solid"/>
              <a:round/>
              <a:headEnd type="none" w="sm" len="sm"/>
              <a:tailEnd type="none" w="lg" len="med"/>
            </a:ln>
          </p:spPr>
          <p:txBody>
            <a:bodyPr wrap="none" anchor="ctr"/>
            <a:lstStyle/>
            <a:p>
              <a:endParaRPr lang="en-US"/>
            </a:p>
          </p:txBody>
        </p:sp>
        <p:sp>
          <p:nvSpPr>
            <p:cNvPr id="35" name="Line 24 1">
              <a:extLst>
                <a:ext uri="{FF2B5EF4-FFF2-40B4-BE49-F238E27FC236}">
                  <a16:creationId xmlns:a16="http://schemas.microsoft.com/office/drawing/2014/main" id="{5A5F7DD9-DB5B-42B3-913A-85DAEDA29D12}"/>
                </a:ext>
              </a:extLst>
            </p:cNvPr>
            <p:cNvSpPr>
              <a:spLocks noChangeShapeType="1"/>
            </p:cNvSpPr>
            <p:nvPr/>
          </p:nvSpPr>
          <p:spPr bwMode="auto">
            <a:xfrm>
              <a:off x="3164" y="432"/>
              <a:ext cx="400" cy="0"/>
            </a:xfrm>
            <a:prstGeom prst="line">
              <a:avLst/>
            </a:prstGeom>
            <a:noFill/>
            <a:ln w="38100">
              <a:solidFill>
                <a:schemeClr val="tx1"/>
              </a:solidFill>
              <a:round/>
              <a:headEnd/>
              <a:tailEnd type="triangle" w="med" len="med"/>
            </a:ln>
          </p:spPr>
          <p:txBody>
            <a:bodyPr wrap="none" anchor="ctr"/>
            <a:lstStyle/>
            <a:p>
              <a:endParaRPr lang="en-US"/>
            </a:p>
          </p:txBody>
        </p:sp>
        <p:sp>
          <p:nvSpPr>
            <p:cNvPr id="36" name="Freeform 25">
              <a:extLst>
                <a:ext uri="{FF2B5EF4-FFF2-40B4-BE49-F238E27FC236}">
                  <a16:creationId xmlns:a16="http://schemas.microsoft.com/office/drawing/2014/main" id="{1670AB83-3B2C-44FB-9CE7-7DB3E70D89A7}"/>
                </a:ext>
              </a:extLst>
            </p:cNvPr>
            <p:cNvSpPr>
              <a:spLocks/>
            </p:cNvSpPr>
            <p:nvPr/>
          </p:nvSpPr>
          <p:spPr bwMode="auto">
            <a:xfrm>
              <a:off x="2864" y="184"/>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sp>
          <p:nvSpPr>
            <p:cNvPr id="37" name="Freeform 26">
              <a:extLst>
                <a:ext uri="{FF2B5EF4-FFF2-40B4-BE49-F238E27FC236}">
                  <a16:creationId xmlns:a16="http://schemas.microsoft.com/office/drawing/2014/main" id="{C243FA28-0468-49BF-8A2E-03799EA4FFC6}"/>
                </a:ext>
              </a:extLst>
            </p:cNvPr>
            <p:cNvSpPr>
              <a:spLocks/>
            </p:cNvSpPr>
            <p:nvPr/>
          </p:nvSpPr>
          <p:spPr bwMode="auto">
            <a:xfrm flipV="1">
              <a:off x="2864" y="520"/>
              <a:ext cx="2784" cy="144"/>
            </a:xfrm>
            <a:custGeom>
              <a:avLst/>
              <a:gdLst>
                <a:gd name="T0" fmla="*/ 0 w 2784"/>
                <a:gd name="T1" fmla="*/ 144 h 144"/>
                <a:gd name="T2" fmla="*/ 1392 w 2784"/>
                <a:gd name="T3" fmla="*/ 144 h 144"/>
                <a:gd name="T4" fmla="*/ 1392 w 2784"/>
                <a:gd name="T5" fmla="*/ 0 h 144"/>
                <a:gd name="T6" fmla="*/ 2784 w 2784"/>
                <a:gd name="T7" fmla="*/ 0 h 144"/>
                <a:gd name="T8" fmla="*/ 0 60000 65536"/>
                <a:gd name="T9" fmla="*/ 0 60000 65536"/>
                <a:gd name="T10" fmla="*/ 0 60000 65536"/>
                <a:gd name="T11" fmla="*/ 0 60000 65536"/>
                <a:gd name="T12" fmla="*/ 0 w 2784"/>
                <a:gd name="T13" fmla="*/ 0 h 144"/>
                <a:gd name="T14" fmla="*/ 2784 w 2784"/>
                <a:gd name="T15" fmla="*/ 144 h 144"/>
              </a:gdLst>
              <a:ahLst/>
              <a:cxnLst>
                <a:cxn ang="T8">
                  <a:pos x="T0" y="T1"/>
                </a:cxn>
                <a:cxn ang="T9">
                  <a:pos x="T2" y="T3"/>
                </a:cxn>
                <a:cxn ang="T10">
                  <a:pos x="T4" y="T5"/>
                </a:cxn>
                <a:cxn ang="T11">
                  <a:pos x="T6" y="T7"/>
                </a:cxn>
              </a:cxnLst>
              <a:rect l="T12" t="T13" r="T14" b="T15"/>
              <a:pathLst>
                <a:path w="2784" h="144">
                  <a:moveTo>
                    <a:pt x="0" y="144"/>
                  </a:moveTo>
                  <a:lnTo>
                    <a:pt x="1392" y="144"/>
                  </a:lnTo>
                  <a:lnTo>
                    <a:pt x="1392" y="0"/>
                  </a:lnTo>
                  <a:lnTo>
                    <a:pt x="2784" y="0"/>
                  </a:lnTo>
                </a:path>
              </a:pathLst>
            </a:custGeom>
            <a:noFill/>
            <a:ln w="28575" cap="flat" cmpd="sng">
              <a:solidFill>
                <a:schemeClr val="tx1"/>
              </a:solidFill>
              <a:prstDash val="solid"/>
              <a:round/>
              <a:headEnd type="none" w="med" len="med"/>
              <a:tailEnd type="none" w="med" len="med"/>
            </a:ln>
          </p:spPr>
          <p:txBody>
            <a:bodyPr wrap="none" anchor="ctr"/>
            <a:lstStyle/>
            <a:p>
              <a:endParaRPr lang="en-US"/>
            </a:p>
          </p:txBody>
        </p:sp>
        <p:grpSp>
          <p:nvGrpSpPr>
            <p:cNvPr id="38" name="Group 27">
              <a:extLst>
                <a:ext uri="{FF2B5EF4-FFF2-40B4-BE49-F238E27FC236}">
                  <a16:creationId xmlns:a16="http://schemas.microsoft.com/office/drawing/2014/main" id="{4BD2DE01-CD31-40E6-AE9D-473AE613FA12}"/>
                </a:ext>
              </a:extLst>
            </p:cNvPr>
            <p:cNvGrpSpPr>
              <a:grpSpLocks/>
            </p:cNvGrpSpPr>
            <p:nvPr/>
          </p:nvGrpSpPr>
          <p:grpSpPr bwMode="auto">
            <a:xfrm>
              <a:off x="4256" y="511"/>
              <a:ext cx="920" cy="150"/>
              <a:chOff x="2448" y="1482"/>
              <a:chExt cx="920" cy="150"/>
            </a:xfrm>
          </p:grpSpPr>
          <p:sp>
            <p:nvSpPr>
              <p:cNvPr id="44" name="Freeform 28">
                <a:extLst>
                  <a:ext uri="{FF2B5EF4-FFF2-40B4-BE49-F238E27FC236}">
                    <a16:creationId xmlns:a16="http://schemas.microsoft.com/office/drawing/2014/main" id="{8F8AEDE4-B269-467A-8257-C11E57B5A614}"/>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5" name="Freeform 29">
                <a:extLst>
                  <a:ext uri="{FF2B5EF4-FFF2-40B4-BE49-F238E27FC236}">
                    <a16:creationId xmlns:a16="http://schemas.microsoft.com/office/drawing/2014/main" id="{495E1DCE-F1B8-44DB-99F5-A8F71F2F70AC}"/>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6" name="Freeform 30">
                <a:extLst>
                  <a:ext uri="{FF2B5EF4-FFF2-40B4-BE49-F238E27FC236}">
                    <a16:creationId xmlns:a16="http://schemas.microsoft.com/office/drawing/2014/main" id="{C2A014BD-C8D4-4AFF-8FA7-A8281DA19649}"/>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7" name="Freeform 31">
                <a:extLst>
                  <a:ext uri="{FF2B5EF4-FFF2-40B4-BE49-F238E27FC236}">
                    <a16:creationId xmlns:a16="http://schemas.microsoft.com/office/drawing/2014/main" id="{0F1FC4A0-046B-49DB-BADF-1ADB329350E6}"/>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nvGrpSpPr>
            <p:cNvPr id="39" name="Group 32">
              <a:extLst>
                <a:ext uri="{FF2B5EF4-FFF2-40B4-BE49-F238E27FC236}">
                  <a16:creationId xmlns:a16="http://schemas.microsoft.com/office/drawing/2014/main" id="{11192A2C-F1FC-4D18-9B14-4385600E757D}"/>
                </a:ext>
              </a:extLst>
            </p:cNvPr>
            <p:cNvGrpSpPr>
              <a:grpSpLocks/>
            </p:cNvGrpSpPr>
            <p:nvPr/>
          </p:nvGrpSpPr>
          <p:grpSpPr bwMode="auto">
            <a:xfrm flipV="1">
              <a:off x="4256" y="184"/>
              <a:ext cx="920" cy="150"/>
              <a:chOff x="2448" y="1482"/>
              <a:chExt cx="920" cy="150"/>
            </a:xfrm>
          </p:grpSpPr>
          <p:sp>
            <p:nvSpPr>
              <p:cNvPr id="40" name="Freeform 33">
                <a:extLst>
                  <a:ext uri="{FF2B5EF4-FFF2-40B4-BE49-F238E27FC236}">
                    <a16:creationId xmlns:a16="http://schemas.microsoft.com/office/drawing/2014/main" id="{2F12BFC0-BD9F-4A06-B6A0-B40185657315}"/>
                  </a:ext>
                </a:extLst>
              </p:cNvPr>
              <p:cNvSpPr>
                <a:spLocks/>
              </p:cNvSpPr>
              <p:nvPr/>
            </p:nvSpPr>
            <p:spPr bwMode="auto">
              <a:xfrm>
                <a:off x="2448" y="1482"/>
                <a:ext cx="920" cy="150"/>
              </a:xfrm>
              <a:custGeom>
                <a:avLst/>
                <a:gdLst>
                  <a:gd name="T0" fmla="*/ 0 w 920"/>
                  <a:gd name="T1" fmla="*/ 2 h 162"/>
                  <a:gd name="T2" fmla="*/ 920 w 920"/>
                  <a:gd name="T3" fmla="*/ 150 h 162"/>
                  <a:gd name="T4" fmla="*/ 0 w 920"/>
                  <a:gd name="T5" fmla="*/ 150 h 162"/>
                  <a:gd name="T6" fmla="*/ 0 w 920"/>
                  <a:gd name="T7" fmla="*/ 2 h 162"/>
                  <a:gd name="T8" fmla="*/ 0 60000 65536"/>
                  <a:gd name="T9" fmla="*/ 0 60000 65536"/>
                  <a:gd name="T10" fmla="*/ 0 60000 65536"/>
                  <a:gd name="T11" fmla="*/ 0 60000 65536"/>
                  <a:gd name="T12" fmla="*/ 0 w 920"/>
                  <a:gd name="T13" fmla="*/ 0 h 162"/>
                  <a:gd name="T14" fmla="*/ 920 w 920"/>
                  <a:gd name="T15" fmla="*/ 162 h 162"/>
                </a:gdLst>
                <a:ahLst/>
                <a:cxnLst>
                  <a:cxn ang="T8">
                    <a:pos x="T0" y="T1"/>
                  </a:cxn>
                  <a:cxn ang="T9">
                    <a:pos x="T2" y="T3"/>
                  </a:cxn>
                  <a:cxn ang="T10">
                    <a:pos x="T4" y="T5"/>
                  </a:cxn>
                  <a:cxn ang="T11">
                    <a:pos x="T6" y="T7"/>
                  </a:cxn>
                </a:cxnLst>
                <a:rect l="T12" t="T13" r="T14" b="T15"/>
                <a:pathLst>
                  <a:path w="920" h="162">
                    <a:moveTo>
                      <a:pt x="0" y="2"/>
                    </a:moveTo>
                    <a:cubicBezTo>
                      <a:pt x="147" y="0"/>
                      <a:pt x="573" y="48"/>
                      <a:pt x="920" y="162"/>
                    </a:cubicBezTo>
                    <a:cubicBezTo>
                      <a:pt x="573" y="162"/>
                      <a:pt x="156" y="162"/>
                      <a:pt x="0" y="162"/>
                    </a:cubicBezTo>
                    <a:cubicBezTo>
                      <a:pt x="0" y="36"/>
                      <a:pt x="0" y="126"/>
                      <a:pt x="0" y="2"/>
                    </a:cubicBezTo>
                    <a:close/>
                  </a:path>
                </a:pathLst>
              </a:custGeom>
              <a:solidFill>
                <a:schemeClr val="hlink"/>
              </a:solidFill>
              <a:ln w="12700" cap="flat" cmpd="sng">
                <a:solidFill>
                  <a:schemeClr val="tx1"/>
                </a:solidFill>
                <a:prstDash val="solid"/>
                <a:round/>
                <a:headEnd type="none" w="sm" len="sm"/>
                <a:tailEnd type="none" w="lg" len="med"/>
              </a:ln>
            </p:spPr>
            <p:txBody>
              <a:bodyPr wrap="none" anchor="ctr"/>
              <a:lstStyle/>
              <a:p>
                <a:endParaRPr lang="en-US"/>
              </a:p>
            </p:txBody>
          </p:sp>
          <p:sp>
            <p:nvSpPr>
              <p:cNvPr id="41" name="Freeform 34">
                <a:extLst>
                  <a:ext uri="{FF2B5EF4-FFF2-40B4-BE49-F238E27FC236}">
                    <a16:creationId xmlns:a16="http://schemas.microsoft.com/office/drawing/2014/main" id="{5A19AFF4-96C9-484E-9AC9-C7620C437FAA}"/>
                  </a:ext>
                </a:extLst>
              </p:cNvPr>
              <p:cNvSpPr>
                <a:spLocks/>
              </p:cNvSpPr>
              <p:nvPr/>
            </p:nvSpPr>
            <p:spPr bwMode="auto">
              <a:xfrm>
                <a:off x="2790" y="1536"/>
                <a:ext cx="155" cy="64"/>
              </a:xfrm>
              <a:custGeom>
                <a:avLst/>
                <a:gdLst>
                  <a:gd name="T0" fmla="*/ 15 w 155"/>
                  <a:gd name="T1" fmla="*/ 0 h 64"/>
                  <a:gd name="T2" fmla="*/ 153 w 155"/>
                  <a:gd name="T3" fmla="*/ 54 h 64"/>
                  <a:gd name="T4" fmla="*/ 0 w 155"/>
                  <a:gd name="T5" fmla="*/ 63 h 64"/>
                  <a:gd name="T6" fmla="*/ 0 60000 65536"/>
                  <a:gd name="T7" fmla="*/ 0 60000 65536"/>
                  <a:gd name="T8" fmla="*/ 0 60000 65536"/>
                  <a:gd name="T9" fmla="*/ 0 w 155"/>
                  <a:gd name="T10" fmla="*/ 0 h 64"/>
                  <a:gd name="T11" fmla="*/ 155 w 155"/>
                  <a:gd name="T12" fmla="*/ 64 h 64"/>
                </a:gdLst>
                <a:ahLst/>
                <a:cxnLst>
                  <a:cxn ang="T6">
                    <a:pos x="T0" y="T1"/>
                  </a:cxn>
                  <a:cxn ang="T7">
                    <a:pos x="T2" y="T3"/>
                  </a:cxn>
                  <a:cxn ang="T8">
                    <a:pos x="T4" y="T5"/>
                  </a:cxn>
                </a:cxnLst>
                <a:rect l="T9" t="T10" r="T11" b="T12"/>
                <a:pathLst>
                  <a:path w="155" h="64">
                    <a:moveTo>
                      <a:pt x="15" y="0"/>
                    </a:moveTo>
                    <a:cubicBezTo>
                      <a:pt x="85" y="22"/>
                      <a:pt x="155" y="44"/>
                      <a:pt x="153" y="54"/>
                    </a:cubicBezTo>
                    <a:cubicBezTo>
                      <a:pt x="151" y="64"/>
                      <a:pt x="75" y="63"/>
                      <a:pt x="0" y="63"/>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2" name="Freeform 35">
                <a:extLst>
                  <a:ext uri="{FF2B5EF4-FFF2-40B4-BE49-F238E27FC236}">
                    <a16:creationId xmlns:a16="http://schemas.microsoft.com/office/drawing/2014/main" id="{FC17ABBC-6A9C-4E15-9C97-CF11182240FB}"/>
                  </a:ext>
                </a:extLst>
              </p:cNvPr>
              <p:cNvSpPr>
                <a:spLocks/>
              </p:cNvSpPr>
              <p:nvPr/>
            </p:nvSpPr>
            <p:spPr bwMode="auto">
              <a:xfrm>
                <a:off x="2625" y="1518"/>
                <a:ext cx="99" cy="90"/>
              </a:xfrm>
              <a:custGeom>
                <a:avLst/>
                <a:gdLst>
                  <a:gd name="T0" fmla="*/ 0 w 99"/>
                  <a:gd name="T1" fmla="*/ 0 h 90"/>
                  <a:gd name="T2" fmla="*/ 99 w 99"/>
                  <a:gd name="T3" fmla="*/ 48 h 90"/>
                  <a:gd name="T4" fmla="*/ 0 w 99"/>
                  <a:gd name="T5" fmla="*/ 90 h 90"/>
                  <a:gd name="T6" fmla="*/ 0 60000 65536"/>
                  <a:gd name="T7" fmla="*/ 0 60000 65536"/>
                  <a:gd name="T8" fmla="*/ 0 60000 65536"/>
                  <a:gd name="T9" fmla="*/ 0 w 99"/>
                  <a:gd name="T10" fmla="*/ 0 h 90"/>
                  <a:gd name="T11" fmla="*/ 99 w 99"/>
                  <a:gd name="T12" fmla="*/ 90 h 90"/>
                </a:gdLst>
                <a:ahLst/>
                <a:cxnLst>
                  <a:cxn ang="T6">
                    <a:pos x="T0" y="T1"/>
                  </a:cxn>
                  <a:cxn ang="T7">
                    <a:pos x="T2" y="T3"/>
                  </a:cxn>
                  <a:cxn ang="T8">
                    <a:pos x="T4" y="T5"/>
                  </a:cxn>
                </a:cxnLst>
                <a:rect l="T9" t="T10" r="T11" b="T12"/>
                <a:pathLst>
                  <a:path w="99" h="90">
                    <a:moveTo>
                      <a:pt x="0" y="0"/>
                    </a:moveTo>
                    <a:cubicBezTo>
                      <a:pt x="16" y="8"/>
                      <a:pt x="99" y="33"/>
                      <a:pt x="99" y="48"/>
                    </a:cubicBezTo>
                    <a:cubicBezTo>
                      <a:pt x="99" y="63"/>
                      <a:pt x="21" y="81"/>
                      <a:pt x="0" y="9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sp>
            <p:nvSpPr>
              <p:cNvPr id="43" name="Freeform 36">
                <a:extLst>
                  <a:ext uri="{FF2B5EF4-FFF2-40B4-BE49-F238E27FC236}">
                    <a16:creationId xmlns:a16="http://schemas.microsoft.com/office/drawing/2014/main" id="{517EF546-1D3F-4322-BA33-2239DFC42CC4}"/>
                  </a:ext>
                </a:extLst>
              </p:cNvPr>
              <p:cNvSpPr>
                <a:spLocks/>
              </p:cNvSpPr>
              <p:nvPr/>
            </p:nvSpPr>
            <p:spPr bwMode="auto">
              <a:xfrm>
                <a:off x="2472" y="1518"/>
                <a:ext cx="111" cy="93"/>
              </a:xfrm>
              <a:custGeom>
                <a:avLst/>
                <a:gdLst>
                  <a:gd name="T0" fmla="*/ 108 w 111"/>
                  <a:gd name="T1" fmla="*/ 89 h 93"/>
                  <a:gd name="T2" fmla="*/ 21 w 111"/>
                  <a:gd name="T3" fmla="*/ 81 h 93"/>
                  <a:gd name="T4" fmla="*/ 15 w 111"/>
                  <a:gd name="T5" fmla="*/ 18 h 93"/>
                  <a:gd name="T6" fmla="*/ 111 w 111"/>
                  <a:gd name="T7" fmla="*/ 0 h 93"/>
                  <a:gd name="T8" fmla="*/ 0 60000 65536"/>
                  <a:gd name="T9" fmla="*/ 0 60000 65536"/>
                  <a:gd name="T10" fmla="*/ 0 60000 65536"/>
                  <a:gd name="T11" fmla="*/ 0 60000 65536"/>
                  <a:gd name="T12" fmla="*/ 0 w 111"/>
                  <a:gd name="T13" fmla="*/ 0 h 93"/>
                  <a:gd name="T14" fmla="*/ 111 w 111"/>
                  <a:gd name="T15" fmla="*/ 93 h 93"/>
                </a:gdLst>
                <a:ahLst/>
                <a:cxnLst>
                  <a:cxn ang="T8">
                    <a:pos x="T0" y="T1"/>
                  </a:cxn>
                  <a:cxn ang="T9">
                    <a:pos x="T2" y="T3"/>
                  </a:cxn>
                  <a:cxn ang="T10">
                    <a:pos x="T4" y="T5"/>
                  </a:cxn>
                  <a:cxn ang="T11">
                    <a:pos x="T6" y="T7"/>
                  </a:cxn>
                </a:cxnLst>
                <a:rect l="T12" t="T13" r="T14" b="T15"/>
                <a:pathLst>
                  <a:path w="111" h="93">
                    <a:moveTo>
                      <a:pt x="108" y="89"/>
                    </a:moveTo>
                    <a:cubicBezTo>
                      <a:pt x="94" y="88"/>
                      <a:pt x="36" y="93"/>
                      <a:pt x="21" y="81"/>
                    </a:cubicBezTo>
                    <a:cubicBezTo>
                      <a:pt x="6" y="69"/>
                      <a:pt x="0" y="32"/>
                      <a:pt x="15" y="18"/>
                    </a:cubicBezTo>
                    <a:cubicBezTo>
                      <a:pt x="30" y="4"/>
                      <a:pt x="91" y="4"/>
                      <a:pt x="111" y="0"/>
                    </a:cubicBezTo>
                  </a:path>
                </a:pathLst>
              </a:custGeom>
              <a:solidFill>
                <a:schemeClr val="hlink"/>
              </a:solidFill>
              <a:ln w="12700" cap="flat" cmpd="sng">
                <a:solidFill>
                  <a:schemeClr val="tx1"/>
                </a:solidFill>
                <a:prstDash val="solid"/>
                <a:round/>
                <a:headEnd type="none" w="sm" len="sm"/>
                <a:tailEnd type="triangle" w="sm" len="med"/>
              </a:ln>
            </p:spPr>
            <p:txBody>
              <a:bodyPr wrap="none" anchor="ctr"/>
              <a:lstStyle/>
              <a:p>
                <a:endParaRPr lang="en-US"/>
              </a:p>
            </p:txBody>
          </p:sp>
        </p:grpSp>
      </p:grpSp>
      <p:sp>
        <p:nvSpPr>
          <p:cNvPr id="49" name="Rectangle 25">
            <a:extLst>
              <a:ext uri="{FF2B5EF4-FFF2-40B4-BE49-F238E27FC236}">
                <a16:creationId xmlns:a16="http://schemas.microsoft.com/office/drawing/2014/main" id="{01FBEE2F-D709-428D-A070-1D42F1AB1E4E}"/>
              </a:ext>
            </a:extLst>
          </p:cNvPr>
          <p:cNvSpPr>
            <a:spLocks noChangeArrowheads="1"/>
          </p:cNvSpPr>
          <p:nvPr/>
        </p:nvSpPr>
        <p:spPr bwMode="auto">
          <a:xfrm>
            <a:off x="7855813" y="1054714"/>
            <a:ext cx="567777" cy="366767"/>
          </a:xfrm>
          <a:prstGeom prst="rect">
            <a:avLst/>
          </a:prstGeom>
          <a:noFill/>
          <a:ln w="12700">
            <a:noFill/>
            <a:miter lim="800000"/>
            <a:headEnd/>
            <a:tailEnd/>
          </a:ln>
        </p:spPr>
        <p:txBody>
          <a:bodyPr wrap="square" lIns="90488" tIns="44450" rIns="90488" bIns="44450">
            <a:spAutoFit/>
          </a:bodyPr>
          <a:lstStyle/>
          <a:p>
            <a:r>
              <a:rPr lang="en-US" sz="1800" dirty="0">
                <a:latin typeface="Times New Roman" panose="02020603050405020304" pitchFamily="18" charset="0"/>
                <a:cs typeface="Times New Roman" panose="02020603050405020304" pitchFamily="18" charset="0"/>
              </a:rPr>
              <a:t>out</a:t>
            </a:r>
          </a:p>
        </p:txBody>
      </p:sp>
      <p:sp>
        <p:nvSpPr>
          <p:cNvPr id="50" name="Line 27">
            <a:extLst>
              <a:ext uri="{FF2B5EF4-FFF2-40B4-BE49-F238E27FC236}">
                <a16:creationId xmlns:a16="http://schemas.microsoft.com/office/drawing/2014/main" id="{A08B4D4E-9E34-4238-AAEB-A55DDE23F5A9}"/>
              </a:ext>
            </a:extLst>
          </p:cNvPr>
          <p:cNvSpPr>
            <a:spLocks noChangeShapeType="1"/>
          </p:cNvSpPr>
          <p:nvPr/>
        </p:nvSpPr>
        <p:spPr bwMode="auto">
          <a:xfrm>
            <a:off x="7997100" y="218341"/>
            <a:ext cx="0" cy="901700"/>
          </a:xfrm>
          <a:prstGeom prst="line">
            <a:avLst/>
          </a:prstGeom>
          <a:noFill/>
          <a:ln w="38100">
            <a:solidFill>
              <a:schemeClr val="folHlink"/>
            </a:solidFill>
            <a:prstDash val="sysDot"/>
            <a:round/>
            <a:headEnd/>
            <a:tailEnd/>
          </a:ln>
        </p:spPr>
        <p:txBody>
          <a:bodyPr wrap="none" anchor="ctr"/>
          <a:lstStyle/>
          <a:p>
            <a:endParaRPr lang="en-US"/>
          </a:p>
        </p:txBody>
      </p:sp>
      <p:sp>
        <p:nvSpPr>
          <p:cNvPr id="54" name="Text Box 49 1">
            <a:extLst>
              <a:ext uri="{FF2B5EF4-FFF2-40B4-BE49-F238E27FC236}">
                <a16:creationId xmlns:a16="http://schemas.microsoft.com/office/drawing/2014/main" id="{CCF8263F-3F05-4742-8D56-D0B042A3AC80}"/>
              </a:ext>
            </a:extLst>
          </p:cNvPr>
          <p:cNvSpPr txBox="1">
            <a:spLocks noChangeArrowheads="1"/>
          </p:cNvSpPr>
          <p:nvPr/>
        </p:nvSpPr>
        <p:spPr bwMode="auto">
          <a:xfrm>
            <a:off x="8645260" y="409960"/>
            <a:ext cx="518796" cy="369332"/>
          </a:xfrm>
          <a:prstGeom prst="rect">
            <a:avLst/>
          </a:prstGeom>
          <a:noFill/>
          <a:ln w="12700">
            <a:noFill/>
            <a:miter lim="800000"/>
            <a:headEnd type="none" w="sm" len="sm"/>
            <a:tailEnd type="none" w="lg" len="med"/>
          </a:ln>
        </p:spPr>
        <p:txBody>
          <a:bodyPr wrap="none">
            <a:spAutoFit/>
          </a:bodyPr>
          <a:lstStyle/>
          <a:p>
            <a:r>
              <a:rPr lang="en-US" sz="1800" dirty="0" err="1">
                <a:latin typeface="Times New Roman" panose="02020603050405020304" pitchFamily="18" charset="0"/>
                <a:cs typeface="Times New Roman" panose="02020603050405020304" pitchFamily="18" charset="0"/>
              </a:rPr>
              <a:t>V</a:t>
            </a:r>
            <a:r>
              <a:rPr lang="en-US" sz="1800" baseline="-25000" dirty="0" err="1">
                <a:latin typeface="Times New Roman" panose="02020603050405020304" pitchFamily="18" charset="0"/>
                <a:cs typeface="Times New Roman" panose="02020603050405020304" pitchFamily="18" charset="0"/>
              </a:rPr>
              <a:t>out</a:t>
            </a:r>
            <a:endParaRPr lang="en-US" sz="1800" dirty="0">
              <a:latin typeface="Times New Roman" panose="02020603050405020304" pitchFamily="18" charset="0"/>
              <a:cs typeface="Times New Roman" panose="02020603050405020304" pitchFamily="18" charset="0"/>
            </a:endParaRPr>
          </a:p>
        </p:txBody>
      </p:sp>
      <p:sp>
        <p:nvSpPr>
          <p:cNvPr id="56" name="Line 24 2">
            <a:extLst>
              <a:ext uri="{FF2B5EF4-FFF2-40B4-BE49-F238E27FC236}">
                <a16:creationId xmlns:a16="http://schemas.microsoft.com/office/drawing/2014/main" id="{8C754CF6-D7F7-487B-B2E6-BA9BA47F873C}"/>
              </a:ext>
            </a:extLst>
          </p:cNvPr>
          <p:cNvSpPr>
            <a:spLocks noChangeShapeType="1"/>
          </p:cNvSpPr>
          <p:nvPr/>
        </p:nvSpPr>
        <p:spPr bwMode="auto">
          <a:xfrm>
            <a:off x="8423590" y="660888"/>
            <a:ext cx="310110" cy="0"/>
          </a:xfrm>
          <a:prstGeom prst="line">
            <a:avLst/>
          </a:prstGeom>
          <a:noFill/>
          <a:ln w="38100">
            <a:solidFill>
              <a:schemeClr val="tx1"/>
            </a:solidFill>
            <a:round/>
            <a:headEnd/>
            <a:tailEnd type="triangle" w="med" len="med"/>
          </a:ln>
        </p:spPr>
        <p:txBody>
          <a:bodyPr wrap="none" anchor="ctr"/>
          <a:lstStyle/>
          <a:p>
            <a:endParaRPr lang="en-US"/>
          </a:p>
        </p:txBody>
      </p:sp>
      <p:sp>
        <p:nvSpPr>
          <p:cNvPr id="49164" name="Rectangle 2"/>
          <p:cNvSpPr>
            <a:spLocks noGrp="1" noChangeArrowheads="1"/>
          </p:cNvSpPr>
          <p:nvPr>
            <p:ph type="title"/>
          </p:nvPr>
        </p:nvSpPr>
        <p:spPr>
          <a:xfrm>
            <a:off x="158270" y="234462"/>
            <a:ext cx="5090738" cy="1143000"/>
          </a:xfrm>
          <a:solidFill>
            <a:schemeClr val="bg1"/>
          </a:solidFill>
          <a:ln>
            <a:noFill/>
          </a:ln>
        </p:spPr>
        <p:txBody>
          <a:bodyPr lIns="90488" tIns="44450" rIns="90488" bIns="44450" anchor="b"/>
          <a:lstStyle/>
          <a:p>
            <a:pPr>
              <a:defRPr/>
            </a:pPr>
            <a:r>
              <a:rPr lang="en-US" dirty="0"/>
              <a:t>Three forms of </a:t>
            </a:r>
            <a:r>
              <a:rPr lang="en-US" b="1" dirty="0"/>
              <a:t>Minor Loss </a:t>
            </a:r>
            <a:r>
              <a:rPr lang="en-US" dirty="0"/>
              <a:t>equation</a:t>
            </a:r>
          </a:p>
        </p:txBody>
      </p:sp>
      <p:sp>
        <p:nvSpPr>
          <p:cNvPr id="58" name="Text Box 49 2">
            <a:extLst>
              <a:ext uri="{FF2B5EF4-FFF2-40B4-BE49-F238E27FC236}">
                <a16:creationId xmlns:a16="http://schemas.microsoft.com/office/drawing/2014/main" id="{FB08B7A2-4E4D-43D0-BF8C-A9CEB277C08B}"/>
              </a:ext>
            </a:extLst>
          </p:cNvPr>
          <p:cNvSpPr txBox="1">
            <a:spLocks noChangeArrowheads="1"/>
          </p:cNvSpPr>
          <p:nvPr/>
        </p:nvSpPr>
        <p:spPr bwMode="auto">
          <a:xfrm>
            <a:off x="4729344" y="411162"/>
            <a:ext cx="457754" cy="369332"/>
          </a:xfrm>
          <a:prstGeom prst="rect">
            <a:avLst/>
          </a:prstGeom>
          <a:noFill/>
          <a:ln w="12700">
            <a:noFill/>
            <a:miter lim="800000"/>
            <a:headEnd type="none" w="sm" len="sm"/>
            <a:tailEnd type="none" w="lg" len="med"/>
          </a:ln>
        </p:spPr>
        <p:txBody>
          <a:bodyPr wrap="none">
            <a:spAutoFit/>
          </a:bodyPr>
          <a:lstStyle/>
          <a:p>
            <a:r>
              <a:rPr lang="en-US" sz="1800" dirty="0">
                <a:latin typeface="Times New Roman" panose="02020603050405020304" pitchFamily="18" charset="0"/>
                <a:cs typeface="Times New Roman" panose="02020603050405020304" pitchFamily="18" charset="0"/>
              </a:rPr>
              <a:t>V</a:t>
            </a:r>
            <a:r>
              <a:rPr lang="en-US" sz="1800" baseline="-25000" dirty="0">
                <a:latin typeface="Times New Roman" panose="02020603050405020304" pitchFamily="18" charset="0"/>
                <a:cs typeface="Times New Roman" panose="02020603050405020304" pitchFamily="18" charset="0"/>
              </a:rPr>
              <a:t>in</a:t>
            </a:r>
            <a:endParaRPr lang="en-US" sz="1800" dirty="0">
              <a:latin typeface="Times New Roman" panose="02020603050405020304" pitchFamily="18" charset="0"/>
              <a:cs typeface="Times New Roman" panose="02020603050405020304" pitchFamily="18" charset="0"/>
            </a:endParaRPr>
          </a:p>
        </p:txBody>
      </p:sp>
      <p:grpSp>
        <p:nvGrpSpPr>
          <p:cNvPr id="60" name="Group 59">
            <a:extLst>
              <a:ext uri="{FF2B5EF4-FFF2-40B4-BE49-F238E27FC236}">
                <a16:creationId xmlns:a16="http://schemas.microsoft.com/office/drawing/2014/main" id="{C9AE95D8-94F8-41D8-AE3A-F48E21A8D410}"/>
              </a:ext>
            </a:extLst>
          </p:cNvPr>
          <p:cNvGrpSpPr/>
          <p:nvPr/>
        </p:nvGrpSpPr>
        <p:grpSpPr>
          <a:xfrm>
            <a:off x="1102850" y="2317335"/>
            <a:ext cx="6222739" cy="730631"/>
            <a:chOff x="1538844" y="4822901"/>
            <a:chExt cx="6121942" cy="678361"/>
          </a:xfrm>
        </p:grpSpPr>
        <p:sp>
          <p:nvSpPr>
            <p:cNvPr id="63" name="Rectangle 62">
              <a:extLst>
                <a:ext uri="{FF2B5EF4-FFF2-40B4-BE49-F238E27FC236}">
                  <a16:creationId xmlns:a16="http://schemas.microsoft.com/office/drawing/2014/main" id="{41AEA81C-2907-4391-9ACD-344FC0E64E1B}"/>
                </a:ext>
              </a:extLst>
            </p:cNvPr>
            <p:cNvSpPr/>
            <p:nvPr/>
          </p:nvSpPr>
          <p:spPr>
            <a:xfrm>
              <a:off x="3429421" y="4822901"/>
              <a:ext cx="4231365" cy="653938"/>
            </a:xfrm>
            <a:prstGeom prst="rect">
              <a:avLst/>
            </a:prstGeom>
            <a:noFill/>
            <a:ln w="38100">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BFBAEFFD-215B-4BDD-B85A-933FF9C68CC1}"/>
                </a:ext>
              </a:extLst>
            </p:cNvPr>
            <p:cNvSpPr txBox="1"/>
            <p:nvPr/>
          </p:nvSpPr>
          <p:spPr>
            <a:xfrm>
              <a:off x="1538844" y="4901170"/>
              <a:ext cx="1890578" cy="600092"/>
            </a:xfrm>
            <a:prstGeom prst="rect">
              <a:avLst/>
            </a:prstGeom>
            <a:noFill/>
          </p:spPr>
          <p:txBody>
            <a:bodyPr wrap="square" rtlCol="0">
              <a:spAutoFit/>
            </a:bodyPr>
            <a:lstStyle/>
            <a:p>
              <a:pPr algn="ctr"/>
              <a:r>
                <a:rPr lang="en-US" sz="1800" dirty="0">
                  <a:cs typeface="Times New Roman" panose="02020603050405020304" pitchFamily="18" charset="0"/>
                </a:rPr>
                <a:t>Most commonly used form</a:t>
              </a:r>
            </a:p>
          </p:txBody>
        </p:sp>
      </p:grpSp>
      <p:sp>
        <p:nvSpPr>
          <p:cNvPr id="65" name="Rectangle 3">
            <a:extLst>
              <a:ext uri="{FF2B5EF4-FFF2-40B4-BE49-F238E27FC236}">
                <a16:creationId xmlns:a16="http://schemas.microsoft.com/office/drawing/2014/main" id="{617336FA-044F-4628-A8F5-F2A711F93243}"/>
              </a:ext>
            </a:extLst>
          </p:cNvPr>
          <p:cNvSpPr txBox="1">
            <a:spLocks noChangeArrowheads="1"/>
          </p:cNvSpPr>
          <p:nvPr/>
        </p:nvSpPr>
        <p:spPr>
          <a:xfrm>
            <a:off x="446212" y="3468184"/>
            <a:ext cx="7977378" cy="3097124"/>
          </a:xfrm>
          <a:prstGeom prst="rect">
            <a:avLst/>
          </a:prstGeom>
          <a:noFill/>
        </p:spPr>
        <p:txBody>
          <a:bodyPr lIns="90488" tIns="44450" rIns="90488" bIns="44450"/>
          <a:lst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a:lstStyle>
          <a:p>
            <a:pPr marL="0" indent="0">
              <a:lnSpc>
                <a:spcPct val="90000"/>
              </a:lnSpc>
              <a:buNone/>
            </a:pPr>
            <a:r>
              <a:rPr lang="en-US" sz="2500" kern="0" dirty="0"/>
              <a:t>Which form of K can be greater than 1, </a:t>
            </a:r>
            <a:r>
              <a:rPr lang="en-US" sz="2500" kern="0" dirty="0" err="1"/>
              <a:t>K</a:t>
            </a:r>
            <a:r>
              <a:rPr lang="en-US" sz="2500" kern="0" baseline="-25000" dirty="0" err="1"/>
              <a:t>e</a:t>
            </a:r>
            <a:r>
              <a:rPr lang="en-US" sz="2500" kern="0" dirty="0"/>
              <a:t> or </a:t>
            </a:r>
            <a:r>
              <a:rPr lang="en-US" sz="2500" kern="0" dirty="0" err="1"/>
              <a:t>K</a:t>
            </a:r>
            <a:r>
              <a:rPr lang="en-US" sz="2500" kern="0" baseline="-25000" dirty="0" err="1"/>
              <a:t>e</a:t>
            </a:r>
            <a:r>
              <a:rPr lang="en-US" sz="2500" kern="0" baseline="30000" dirty="0"/>
              <a:t>’</a:t>
            </a:r>
            <a:r>
              <a:rPr lang="en-US" sz="2500" kern="0" dirty="0"/>
              <a:t>?</a:t>
            </a:r>
          </a:p>
          <a:p>
            <a:pPr marL="0" indent="0">
              <a:lnSpc>
                <a:spcPct val="90000"/>
              </a:lnSpc>
              <a:buNone/>
            </a:pPr>
            <a:endParaRPr lang="en-US" sz="2500" kern="0" dirty="0"/>
          </a:p>
          <a:p>
            <a:pPr marL="0" indent="0">
              <a:lnSpc>
                <a:spcPct val="90000"/>
              </a:lnSpc>
              <a:buNone/>
            </a:pPr>
            <a:r>
              <a:rPr lang="en-US" sz="2500" kern="0" dirty="0"/>
              <a:t>What is the </a:t>
            </a:r>
            <a:r>
              <a:rPr lang="en-US" sz="2500" kern="0" dirty="0" err="1"/>
              <a:t>K</a:t>
            </a:r>
            <a:r>
              <a:rPr lang="en-US" sz="2500" kern="0" baseline="-25000" dirty="0" err="1"/>
              <a:t>e</a:t>
            </a:r>
            <a:r>
              <a:rPr lang="en-US" sz="2500" kern="0" dirty="0"/>
              <a:t> for a pipe discharging into a lake?</a:t>
            </a:r>
          </a:p>
          <a:p>
            <a:pPr marL="0" indent="0">
              <a:lnSpc>
                <a:spcPct val="90000"/>
              </a:lnSpc>
              <a:buNone/>
            </a:pPr>
            <a:endParaRPr lang="en-US" sz="2500" kern="0" dirty="0"/>
          </a:p>
          <a:p>
            <a:pPr marL="0" indent="0">
              <a:lnSpc>
                <a:spcPct val="90000"/>
              </a:lnSpc>
              <a:buNone/>
            </a:pPr>
            <a:r>
              <a:rPr lang="en-US" sz="2500" kern="0" dirty="0"/>
              <a:t>What does it mean when </a:t>
            </a:r>
            <a:r>
              <a:rPr lang="en-US" sz="2500" kern="0" dirty="0" err="1"/>
              <a:t>K</a:t>
            </a:r>
            <a:r>
              <a:rPr lang="en-US" sz="2500" kern="0" baseline="-25000" dirty="0" err="1"/>
              <a:t>e</a:t>
            </a:r>
            <a:r>
              <a:rPr lang="en-US" sz="2500" kern="0" dirty="0"/>
              <a:t> exceeds 1?</a:t>
            </a:r>
          </a:p>
        </p:txBody>
      </p:sp>
      <p:sp>
        <p:nvSpPr>
          <p:cNvPr id="66" name="Oval 65">
            <a:extLst>
              <a:ext uri="{FF2B5EF4-FFF2-40B4-BE49-F238E27FC236}">
                <a16:creationId xmlns:a16="http://schemas.microsoft.com/office/drawing/2014/main" id="{3C7BBD57-DFA7-4406-9B3C-27174188E6F8}"/>
              </a:ext>
            </a:extLst>
          </p:cNvPr>
          <p:cNvSpPr/>
          <p:nvPr/>
        </p:nvSpPr>
        <p:spPr>
          <a:xfrm>
            <a:off x="5710844" y="3389816"/>
            <a:ext cx="385156"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87F6830-C79E-46F4-BB65-BD3CAEE467DA}"/>
              </a:ext>
            </a:extLst>
          </p:cNvPr>
          <p:cNvSpPr/>
          <p:nvPr/>
        </p:nvSpPr>
        <p:spPr>
          <a:xfrm>
            <a:off x="6974751" y="4052404"/>
            <a:ext cx="600720" cy="764930"/>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Times New Roman" panose="02020603050405020304" pitchFamily="18" charset="0"/>
                <a:cs typeface="Times New Roman" panose="02020603050405020304" pitchFamily="18" charset="0"/>
              </a:rPr>
              <a:t>1</a:t>
            </a:r>
          </a:p>
        </p:txBody>
      </p:sp>
      <p:sp>
        <p:nvSpPr>
          <p:cNvPr id="52" name="Rectangle 24">
            <a:extLst>
              <a:ext uri="{FF2B5EF4-FFF2-40B4-BE49-F238E27FC236}">
                <a16:creationId xmlns:a16="http://schemas.microsoft.com/office/drawing/2014/main" id="{882DB9E3-7CC1-40B4-BDB8-FC6CAA06B44E}"/>
              </a:ext>
            </a:extLst>
          </p:cNvPr>
          <p:cNvSpPr>
            <a:spLocks noChangeArrowheads="1"/>
          </p:cNvSpPr>
          <p:nvPr/>
        </p:nvSpPr>
        <p:spPr bwMode="auto">
          <a:xfrm>
            <a:off x="6460765" y="1056301"/>
            <a:ext cx="362280" cy="366767"/>
          </a:xfrm>
          <a:prstGeom prst="rect">
            <a:avLst/>
          </a:prstGeom>
          <a:noFill/>
          <a:ln w="12700">
            <a:noFill/>
            <a:miter lim="800000"/>
            <a:headEnd/>
            <a:tailEnd/>
          </a:ln>
        </p:spPr>
        <p:txBody>
          <a:bodyPr wrap="none" lIns="90488" tIns="44450" rIns="90488" bIns="44450">
            <a:spAutoFit/>
          </a:bodyPr>
          <a:lstStyle/>
          <a:p>
            <a:r>
              <a:rPr lang="en-US" sz="1800" dirty="0">
                <a:latin typeface="Times New Roman" panose="02020603050405020304" pitchFamily="18" charset="0"/>
                <a:cs typeface="Times New Roman" panose="02020603050405020304" pitchFamily="18" charset="0"/>
              </a:rPr>
              <a:t>in</a:t>
            </a:r>
          </a:p>
        </p:txBody>
      </p:sp>
      <p:sp>
        <p:nvSpPr>
          <p:cNvPr id="53" name="Line 26">
            <a:extLst>
              <a:ext uri="{FF2B5EF4-FFF2-40B4-BE49-F238E27FC236}">
                <a16:creationId xmlns:a16="http://schemas.microsoft.com/office/drawing/2014/main" id="{85ADC6C1-7D29-4B67-B1A4-713D3351DD51}"/>
              </a:ext>
            </a:extLst>
          </p:cNvPr>
          <p:cNvSpPr>
            <a:spLocks noChangeShapeType="1"/>
          </p:cNvSpPr>
          <p:nvPr/>
        </p:nvSpPr>
        <p:spPr bwMode="auto">
          <a:xfrm>
            <a:off x="6589352" y="205641"/>
            <a:ext cx="0" cy="927100"/>
          </a:xfrm>
          <a:prstGeom prst="line">
            <a:avLst/>
          </a:prstGeom>
          <a:noFill/>
          <a:ln w="38100">
            <a:solidFill>
              <a:schemeClr val="folHlink"/>
            </a:solidFill>
            <a:prstDash val="sysDot"/>
            <a:round/>
            <a:headEnd/>
            <a:tailEnd/>
          </a:ln>
        </p:spPr>
        <p:txBody>
          <a:bodyPr wrap="none" anchor="ctr"/>
          <a:lstStyle/>
          <a:p>
            <a:endParaRPr lang="en-US"/>
          </a:p>
        </p:txBody>
      </p:sp>
      <p:sp>
        <p:nvSpPr>
          <p:cNvPr id="2" name="TextBox 1">
            <a:extLst>
              <a:ext uri="{FF2B5EF4-FFF2-40B4-BE49-F238E27FC236}">
                <a16:creationId xmlns:a16="http://schemas.microsoft.com/office/drawing/2014/main" id="{0D549C73-4427-4D4D-BB72-96D827EE08FB}"/>
              </a:ext>
            </a:extLst>
          </p:cNvPr>
          <p:cNvSpPr txBox="1"/>
          <p:nvPr/>
        </p:nvSpPr>
        <p:spPr>
          <a:xfrm>
            <a:off x="430438" y="5624493"/>
            <a:ext cx="11658600" cy="954107"/>
          </a:xfrm>
          <a:prstGeom prst="rect">
            <a:avLst/>
          </a:prstGeom>
          <a:noFill/>
        </p:spPr>
        <p:txBody>
          <a:bodyPr wrap="square" rtlCol="0">
            <a:spAutoFit/>
          </a:bodyPr>
          <a:lstStyle/>
          <a:p>
            <a:pPr algn="l"/>
            <a:r>
              <a:rPr lang="en-US" dirty="0">
                <a:latin typeface="+mn-lt"/>
              </a:rPr>
              <a:t>Suggests more kinetic energy was lost than what was available! Must mean that we are using a slower velocity as our characteristic velocity.</a:t>
            </a:r>
          </a:p>
        </p:txBody>
      </p:sp>
      <p:pic>
        <p:nvPicPr>
          <p:cNvPr id="754690" name="Picture 2" descr="https://upload.wikimedia.org/wikipedia/commons/thumb/e/e8/Drehantrieb_auf_schieber.jpg/170px-Drehantrieb_auf_schieber.jpg">
            <a:extLst>
              <a:ext uri="{FF2B5EF4-FFF2-40B4-BE49-F238E27FC236}">
                <a16:creationId xmlns:a16="http://schemas.microsoft.com/office/drawing/2014/main" id="{ED6A3D2E-E4C9-42FD-B5B0-D47A49637C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3202" y="396575"/>
            <a:ext cx="161925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57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546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2CD0AC-7334-43FF-A5B3-7607352E59B3}"/>
              </a:ext>
            </a:extLst>
          </p:cNvPr>
          <p:cNvPicPr>
            <a:picLocks noChangeAspect="1"/>
          </p:cNvPicPr>
          <p:nvPr/>
        </p:nvPicPr>
        <p:blipFill rotWithShape="1">
          <a:blip r:embed="rId3"/>
          <a:srcRect l="3376" t="3333"/>
          <a:stretch/>
        </p:blipFill>
        <p:spPr>
          <a:xfrm>
            <a:off x="264257" y="4640345"/>
            <a:ext cx="3236380" cy="2063696"/>
          </a:xfrm>
          <a:prstGeom prst="rect">
            <a:avLst/>
          </a:prstGeom>
        </p:spPr>
      </p:pic>
      <p:pic>
        <p:nvPicPr>
          <p:cNvPr id="6" name="Picture 5">
            <a:extLst>
              <a:ext uri="{FF2B5EF4-FFF2-40B4-BE49-F238E27FC236}">
                <a16:creationId xmlns:a16="http://schemas.microsoft.com/office/drawing/2014/main" id="{98B6710C-4AEF-412C-9179-C6B5D60BFB85}"/>
              </a:ext>
            </a:extLst>
          </p:cNvPr>
          <p:cNvPicPr>
            <a:picLocks noChangeAspect="1"/>
          </p:cNvPicPr>
          <p:nvPr/>
        </p:nvPicPr>
        <p:blipFill rotWithShape="1">
          <a:blip r:embed="rId4">
            <a:clrChange>
              <a:clrFrom>
                <a:srgbClr val="FFFFFF"/>
              </a:clrFrom>
              <a:clrTo>
                <a:srgbClr val="FFFFFF">
                  <a:alpha val="0"/>
                </a:srgbClr>
              </a:clrTo>
            </a:clrChange>
          </a:blip>
          <a:srcRect l="2001" t="383"/>
          <a:stretch/>
        </p:blipFill>
        <p:spPr>
          <a:xfrm>
            <a:off x="264257" y="4605234"/>
            <a:ext cx="3184410" cy="2092511"/>
          </a:xfrm>
          <a:prstGeom prst="rect">
            <a:avLst/>
          </a:prstGeom>
        </p:spPr>
      </p:pic>
      <p:pic>
        <p:nvPicPr>
          <p:cNvPr id="7" name="Picture 6">
            <a:extLst>
              <a:ext uri="{FF2B5EF4-FFF2-40B4-BE49-F238E27FC236}">
                <a16:creationId xmlns:a16="http://schemas.microsoft.com/office/drawing/2014/main" id="{EF82FBCE-D51B-4081-B924-816E44853080}"/>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2065162" y="-7472"/>
            <a:ext cx="3711101" cy="4713157"/>
          </a:xfrm>
          <a:prstGeom prst="rect">
            <a:avLst/>
          </a:prstGeom>
        </p:spPr>
      </p:pic>
      <p:pic>
        <p:nvPicPr>
          <p:cNvPr id="8" name="Picture 7">
            <a:extLst>
              <a:ext uri="{FF2B5EF4-FFF2-40B4-BE49-F238E27FC236}">
                <a16:creationId xmlns:a16="http://schemas.microsoft.com/office/drawing/2014/main" id="{C132DC4B-7C19-434B-BEF4-B0F5D4D71D0E}"/>
              </a:ext>
            </a:extLst>
          </p:cNvPr>
          <p:cNvPicPr>
            <a:picLocks noChangeAspect="1"/>
          </p:cNvPicPr>
          <p:nvPr/>
        </p:nvPicPr>
        <p:blipFill>
          <a:blip r:embed="rId6"/>
          <a:stretch>
            <a:fillRect/>
          </a:stretch>
        </p:blipFill>
        <p:spPr>
          <a:xfrm>
            <a:off x="3953659" y="4928706"/>
            <a:ext cx="3775284" cy="1769039"/>
          </a:xfrm>
          <a:prstGeom prst="rect">
            <a:avLst/>
          </a:prstGeom>
        </p:spPr>
      </p:pic>
      <p:pic>
        <p:nvPicPr>
          <p:cNvPr id="10" name="Picture 9">
            <a:extLst>
              <a:ext uri="{FF2B5EF4-FFF2-40B4-BE49-F238E27FC236}">
                <a16:creationId xmlns:a16="http://schemas.microsoft.com/office/drawing/2014/main" id="{835F01BD-A61C-4690-B46A-C5626B2FFBD3}"/>
              </a:ext>
            </a:extLst>
          </p:cNvPr>
          <p:cNvPicPr>
            <a:picLocks noChangeAspect="1"/>
          </p:cNvPicPr>
          <p:nvPr/>
        </p:nvPicPr>
        <p:blipFill>
          <a:blip r:embed="rId7"/>
          <a:stretch>
            <a:fillRect/>
          </a:stretch>
        </p:blipFill>
        <p:spPr>
          <a:xfrm>
            <a:off x="8129995" y="3429000"/>
            <a:ext cx="3783858" cy="3280868"/>
          </a:xfrm>
          <a:prstGeom prst="rect">
            <a:avLst/>
          </a:prstGeom>
        </p:spPr>
      </p:pic>
      <p:pic>
        <p:nvPicPr>
          <p:cNvPr id="9" name="Picture 8">
            <a:extLst>
              <a:ext uri="{FF2B5EF4-FFF2-40B4-BE49-F238E27FC236}">
                <a16:creationId xmlns:a16="http://schemas.microsoft.com/office/drawing/2014/main" id="{C23937B3-3FE4-48CB-8465-216227D930D7}"/>
              </a:ext>
            </a:extLst>
          </p:cNvPr>
          <p:cNvPicPr>
            <a:picLocks noChangeAspect="1"/>
          </p:cNvPicPr>
          <p:nvPr/>
        </p:nvPicPr>
        <p:blipFill>
          <a:blip r:embed="rId8"/>
          <a:stretch>
            <a:fillRect/>
          </a:stretch>
        </p:blipFill>
        <p:spPr>
          <a:xfrm>
            <a:off x="8147695" y="3429000"/>
            <a:ext cx="3780048" cy="3292300"/>
          </a:xfrm>
          <a:prstGeom prst="rect">
            <a:avLst/>
          </a:prstGeom>
        </p:spPr>
      </p:pic>
      <p:pic>
        <p:nvPicPr>
          <p:cNvPr id="12" name="Picture 11">
            <a:extLst>
              <a:ext uri="{FF2B5EF4-FFF2-40B4-BE49-F238E27FC236}">
                <a16:creationId xmlns:a16="http://schemas.microsoft.com/office/drawing/2014/main" id="{100B9E71-B96D-4DC6-99A2-5E69D98E35E8}"/>
              </a:ext>
            </a:extLst>
          </p:cNvPr>
          <p:cNvPicPr>
            <a:picLocks noChangeAspect="1"/>
          </p:cNvPicPr>
          <p:nvPr/>
        </p:nvPicPr>
        <p:blipFill>
          <a:blip r:embed="rId9"/>
          <a:stretch>
            <a:fillRect/>
          </a:stretch>
        </p:blipFill>
        <p:spPr>
          <a:xfrm>
            <a:off x="8917551" y="656731"/>
            <a:ext cx="3021752" cy="2926488"/>
          </a:xfrm>
          <a:prstGeom prst="rect">
            <a:avLst/>
          </a:prstGeom>
        </p:spPr>
      </p:pic>
      <p:pic>
        <p:nvPicPr>
          <p:cNvPr id="11" name="Picture 10">
            <a:extLst>
              <a:ext uri="{FF2B5EF4-FFF2-40B4-BE49-F238E27FC236}">
                <a16:creationId xmlns:a16="http://schemas.microsoft.com/office/drawing/2014/main" id="{87C8E625-7721-4F55-9288-36D9B9AF4B5A}"/>
              </a:ext>
            </a:extLst>
          </p:cNvPr>
          <p:cNvPicPr>
            <a:picLocks noChangeAspect="1"/>
          </p:cNvPicPr>
          <p:nvPr/>
        </p:nvPicPr>
        <p:blipFill>
          <a:blip r:embed="rId10"/>
          <a:stretch>
            <a:fillRect/>
          </a:stretch>
        </p:blipFill>
        <p:spPr>
          <a:xfrm>
            <a:off x="8936300" y="260673"/>
            <a:ext cx="3014131" cy="3307542"/>
          </a:xfrm>
          <a:prstGeom prst="rect">
            <a:avLst/>
          </a:prstGeom>
        </p:spPr>
      </p:pic>
      <p:sp>
        <p:nvSpPr>
          <p:cNvPr id="14" name="TextBox 13">
            <a:extLst>
              <a:ext uri="{FF2B5EF4-FFF2-40B4-BE49-F238E27FC236}">
                <a16:creationId xmlns:a16="http://schemas.microsoft.com/office/drawing/2014/main" id="{033F26A9-CC66-4920-A4B3-1B2E11A4B52B}"/>
              </a:ext>
            </a:extLst>
          </p:cNvPr>
          <p:cNvSpPr txBox="1"/>
          <p:nvPr/>
        </p:nvSpPr>
        <p:spPr>
          <a:xfrm>
            <a:off x="3274450" y="160255"/>
            <a:ext cx="5334694" cy="523220"/>
          </a:xfrm>
          <a:prstGeom prst="rect">
            <a:avLst/>
          </a:prstGeom>
          <a:noFill/>
        </p:spPr>
        <p:txBody>
          <a:bodyPr wrap="square" rtlCol="0">
            <a:spAutoFit/>
          </a:bodyPr>
          <a:lstStyle/>
          <a:p>
            <a:pPr algn="l"/>
            <a:r>
              <a:rPr lang="en-US" dirty="0">
                <a:latin typeface="+mn-lt"/>
              </a:rPr>
              <a:t>AguaClara water treatment plant</a:t>
            </a:r>
          </a:p>
        </p:txBody>
      </p:sp>
      <p:sp>
        <p:nvSpPr>
          <p:cNvPr id="15" name="TextBox 14">
            <a:extLst>
              <a:ext uri="{FF2B5EF4-FFF2-40B4-BE49-F238E27FC236}">
                <a16:creationId xmlns:a16="http://schemas.microsoft.com/office/drawing/2014/main" id="{79827485-672F-4AED-8FF3-DC2AC4BD3F9A}"/>
              </a:ext>
            </a:extLst>
          </p:cNvPr>
          <p:cNvSpPr txBox="1"/>
          <p:nvPr/>
        </p:nvSpPr>
        <p:spPr>
          <a:xfrm rot="431167">
            <a:off x="691527" y="4261816"/>
            <a:ext cx="2329869" cy="523220"/>
          </a:xfrm>
          <a:prstGeom prst="rect">
            <a:avLst/>
          </a:prstGeom>
          <a:noFill/>
        </p:spPr>
        <p:txBody>
          <a:bodyPr wrap="none" rtlCol="0">
            <a:spAutoFit/>
          </a:bodyPr>
          <a:lstStyle/>
          <a:p>
            <a:pPr algn="l"/>
            <a:r>
              <a:rPr lang="en-US" dirty="0">
                <a:latin typeface="+mn-lt"/>
              </a:rPr>
              <a:t>Entrance Tank</a:t>
            </a:r>
          </a:p>
        </p:txBody>
      </p:sp>
      <p:cxnSp>
        <p:nvCxnSpPr>
          <p:cNvPr id="19" name="Straight Arrow Connector 18">
            <a:extLst>
              <a:ext uri="{FF2B5EF4-FFF2-40B4-BE49-F238E27FC236}">
                <a16:creationId xmlns:a16="http://schemas.microsoft.com/office/drawing/2014/main" id="{9C07C27B-59B6-4C33-BB4D-47BE06F7CAD6}"/>
              </a:ext>
            </a:extLst>
          </p:cNvPr>
          <p:cNvCxnSpPr>
            <a:cxnSpLocks/>
          </p:cNvCxnSpPr>
          <p:nvPr/>
        </p:nvCxnSpPr>
        <p:spPr>
          <a:xfrm flipV="1">
            <a:off x="2124635" y="3966134"/>
            <a:ext cx="496178" cy="4445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599F31D-89A7-436B-95B6-A460E2D339D6}"/>
              </a:ext>
            </a:extLst>
          </p:cNvPr>
          <p:cNvSpPr txBox="1"/>
          <p:nvPr/>
        </p:nvSpPr>
        <p:spPr>
          <a:xfrm rot="200616">
            <a:off x="4955620" y="4659397"/>
            <a:ext cx="1872629" cy="523220"/>
          </a:xfrm>
          <a:prstGeom prst="rect">
            <a:avLst/>
          </a:prstGeom>
          <a:noFill/>
        </p:spPr>
        <p:txBody>
          <a:bodyPr wrap="none" rtlCol="0">
            <a:spAutoFit/>
          </a:bodyPr>
          <a:lstStyle/>
          <a:p>
            <a:pPr algn="l"/>
            <a:r>
              <a:rPr lang="en-US" dirty="0">
                <a:latin typeface="+mn-lt"/>
              </a:rPr>
              <a:t>Flocculator</a:t>
            </a:r>
          </a:p>
        </p:txBody>
      </p:sp>
      <p:cxnSp>
        <p:nvCxnSpPr>
          <p:cNvPr id="21" name="Straight Arrow Connector 20">
            <a:extLst>
              <a:ext uri="{FF2B5EF4-FFF2-40B4-BE49-F238E27FC236}">
                <a16:creationId xmlns:a16="http://schemas.microsoft.com/office/drawing/2014/main" id="{3E2B6771-30E6-43C4-9C96-1C78B16823EA}"/>
              </a:ext>
            </a:extLst>
          </p:cNvPr>
          <p:cNvCxnSpPr>
            <a:cxnSpLocks/>
          </p:cNvCxnSpPr>
          <p:nvPr/>
        </p:nvCxnSpPr>
        <p:spPr>
          <a:xfrm flipH="1" flipV="1">
            <a:off x="3757074" y="3453084"/>
            <a:ext cx="1799917" cy="13385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5552876-897E-4CA5-8D30-105C8AA11054}"/>
              </a:ext>
            </a:extLst>
          </p:cNvPr>
          <p:cNvSpPr txBox="1"/>
          <p:nvPr/>
        </p:nvSpPr>
        <p:spPr>
          <a:xfrm>
            <a:off x="5932654" y="3224352"/>
            <a:ext cx="3198696" cy="954107"/>
          </a:xfrm>
          <a:prstGeom prst="rect">
            <a:avLst/>
          </a:prstGeom>
          <a:noFill/>
        </p:spPr>
        <p:txBody>
          <a:bodyPr wrap="none" rtlCol="0">
            <a:spAutoFit/>
          </a:bodyPr>
          <a:lstStyle/>
          <a:p>
            <a:pPr algn="ctr"/>
            <a:r>
              <a:rPr lang="en-US" dirty="0" err="1">
                <a:latin typeface="+mn-lt"/>
              </a:rPr>
              <a:t>AguaClarifier</a:t>
            </a:r>
            <a:endParaRPr lang="en-US" dirty="0">
              <a:latin typeface="+mn-lt"/>
            </a:endParaRPr>
          </a:p>
          <a:p>
            <a:pPr algn="ctr"/>
            <a:r>
              <a:rPr lang="en-US" dirty="0">
                <a:latin typeface="+mn-lt"/>
              </a:rPr>
              <a:t>Sedimentation Tank</a:t>
            </a:r>
          </a:p>
        </p:txBody>
      </p:sp>
      <p:cxnSp>
        <p:nvCxnSpPr>
          <p:cNvPr id="25" name="Straight Arrow Connector 24">
            <a:extLst>
              <a:ext uri="{FF2B5EF4-FFF2-40B4-BE49-F238E27FC236}">
                <a16:creationId xmlns:a16="http://schemas.microsoft.com/office/drawing/2014/main" id="{7E690ECD-4631-44A8-8FE1-FCE14B090249}"/>
              </a:ext>
            </a:extLst>
          </p:cNvPr>
          <p:cNvCxnSpPr>
            <a:cxnSpLocks/>
          </p:cNvCxnSpPr>
          <p:nvPr/>
        </p:nvCxnSpPr>
        <p:spPr>
          <a:xfrm flipH="1" flipV="1">
            <a:off x="3612776" y="2349106"/>
            <a:ext cx="2951320" cy="11039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E566D46-E4A3-435B-A14E-68E6EB2AC23E}"/>
              </a:ext>
            </a:extLst>
          </p:cNvPr>
          <p:cNvSpPr txBox="1"/>
          <p:nvPr/>
        </p:nvSpPr>
        <p:spPr>
          <a:xfrm>
            <a:off x="6995331" y="833345"/>
            <a:ext cx="1832776" cy="1384995"/>
          </a:xfrm>
          <a:prstGeom prst="rect">
            <a:avLst/>
          </a:prstGeom>
          <a:noFill/>
        </p:spPr>
        <p:txBody>
          <a:bodyPr wrap="square" rtlCol="0">
            <a:spAutoFit/>
          </a:bodyPr>
          <a:lstStyle/>
          <a:p>
            <a:pPr algn="ctr"/>
            <a:r>
              <a:rPr lang="en-US" dirty="0">
                <a:latin typeface="+mn-lt"/>
              </a:rPr>
              <a:t>Stacked Rapid Sand Filter</a:t>
            </a:r>
          </a:p>
        </p:txBody>
      </p:sp>
      <p:cxnSp>
        <p:nvCxnSpPr>
          <p:cNvPr id="34" name="Straight Arrow Connector 33">
            <a:extLst>
              <a:ext uri="{FF2B5EF4-FFF2-40B4-BE49-F238E27FC236}">
                <a16:creationId xmlns:a16="http://schemas.microsoft.com/office/drawing/2014/main" id="{CAE31147-23DB-47F2-9881-435C17D92509}"/>
              </a:ext>
            </a:extLst>
          </p:cNvPr>
          <p:cNvCxnSpPr>
            <a:cxnSpLocks/>
          </p:cNvCxnSpPr>
          <p:nvPr/>
        </p:nvCxnSpPr>
        <p:spPr>
          <a:xfrm flipH="1">
            <a:off x="5967559" y="1525842"/>
            <a:ext cx="1240065"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8E9FF896-38FD-4061-A61A-288596C55B8B}"/>
              </a:ext>
            </a:extLst>
          </p:cNvPr>
          <p:cNvPicPr>
            <a:picLocks noChangeAspect="1"/>
          </p:cNvPicPr>
          <p:nvPr/>
        </p:nvPicPr>
        <p:blipFill>
          <a:blip r:embed="rId11"/>
          <a:stretch>
            <a:fillRect/>
          </a:stretch>
        </p:blipFill>
        <p:spPr>
          <a:xfrm>
            <a:off x="264257" y="215759"/>
            <a:ext cx="2200582" cy="543001"/>
          </a:xfrm>
          <a:prstGeom prst="rect">
            <a:avLst/>
          </a:prstGeom>
        </p:spPr>
      </p:pic>
      <p:sp>
        <p:nvSpPr>
          <p:cNvPr id="38" name="TextBox 37">
            <a:extLst>
              <a:ext uri="{FF2B5EF4-FFF2-40B4-BE49-F238E27FC236}">
                <a16:creationId xmlns:a16="http://schemas.microsoft.com/office/drawing/2014/main" id="{F2CB5F02-99DB-4724-AE7F-CC427F373D29}"/>
              </a:ext>
            </a:extLst>
          </p:cNvPr>
          <p:cNvSpPr txBox="1"/>
          <p:nvPr/>
        </p:nvSpPr>
        <p:spPr>
          <a:xfrm>
            <a:off x="1212054" y="188406"/>
            <a:ext cx="843501" cy="276999"/>
          </a:xfrm>
          <a:prstGeom prst="rect">
            <a:avLst/>
          </a:prstGeom>
          <a:noFill/>
        </p:spPr>
        <p:txBody>
          <a:bodyPr wrap="none" rtlCol="0">
            <a:spAutoFit/>
          </a:bodyPr>
          <a:lstStyle/>
          <a:p>
            <a:pPr algn="l"/>
            <a:r>
              <a:rPr lang="en-US" sz="1200" dirty="0">
                <a:latin typeface="+mn-lt"/>
              </a:rPr>
              <a:t>for parent</a:t>
            </a:r>
          </a:p>
        </p:txBody>
      </p:sp>
      <p:sp>
        <p:nvSpPr>
          <p:cNvPr id="39" name="TextBox 38">
            <a:extLst>
              <a:ext uri="{FF2B5EF4-FFF2-40B4-BE49-F238E27FC236}">
                <a16:creationId xmlns:a16="http://schemas.microsoft.com/office/drawing/2014/main" id="{54B7EC43-96C5-4AC6-92A3-5B13AD0067F0}"/>
              </a:ext>
            </a:extLst>
          </p:cNvPr>
          <p:cNvSpPr txBox="1"/>
          <p:nvPr/>
        </p:nvSpPr>
        <p:spPr>
          <a:xfrm>
            <a:off x="266076" y="830124"/>
            <a:ext cx="1493996" cy="1323439"/>
          </a:xfrm>
          <a:prstGeom prst="rect">
            <a:avLst/>
          </a:prstGeom>
          <a:noFill/>
        </p:spPr>
        <p:txBody>
          <a:bodyPr wrap="square" rtlCol="0">
            <a:spAutoFit/>
          </a:bodyPr>
          <a:lstStyle/>
          <a:p>
            <a:pPr algn="l"/>
            <a:r>
              <a:rPr lang="en-US" sz="2000" dirty="0">
                <a:latin typeface="+mn-lt"/>
              </a:rPr>
              <a:t>Parent can pass input parameters to children</a:t>
            </a:r>
          </a:p>
        </p:txBody>
      </p:sp>
      <p:cxnSp>
        <p:nvCxnSpPr>
          <p:cNvPr id="41" name="Straight Arrow Connector 40">
            <a:extLst>
              <a:ext uri="{FF2B5EF4-FFF2-40B4-BE49-F238E27FC236}">
                <a16:creationId xmlns:a16="http://schemas.microsoft.com/office/drawing/2014/main" id="{D0BA1BCE-E025-494A-B267-63CA030BF2F2}"/>
              </a:ext>
            </a:extLst>
          </p:cNvPr>
          <p:cNvCxnSpPr>
            <a:cxnSpLocks/>
            <a:stCxn id="39" idx="2"/>
          </p:cNvCxnSpPr>
          <p:nvPr/>
        </p:nvCxnSpPr>
        <p:spPr>
          <a:xfrm>
            <a:off x="1013074" y="2153563"/>
            <a:ext cx="264255" cy="207924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8E7C841-BAEA-40B1-8301-2A4875FD50CF}"/>
              </a:ext>
            </a:extLst>
          </p:cNvPr>
          <p:cNvCxnSpPr>
            <a:cxnSpLocks/>
            <a:stCxn id="39" idx="2"/>
          </p:cNvCxnSpPr>
          <p:nvPr/>
        </p:nvCxnSpPr>
        <p:spPr>
          <a:xfrm>
            <a:off x="1013074" y="2153563"/>
            <a:ext cx="3064423" cy="276744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846283-7061-4AD1-8CF2-B581B2D6486D}"/>
              </a:ext>
            </a:extLst>
          </p:cNvPr>
          <p:cNvCxnSpPr>
            <a:cxnSpLocks/>
            <a:stCxn id="39" idx="2"/>
          </p:cNvCxnSpPr>
          <p:nvPr/>
        </p:nvCxnSpPr>
        <p:spPr>
          <a:xfrm>
            <a:off x="1013074" y="2153563"/>
            <a:ext cx="7359961" cy="292648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B898BA-4B6F-444C-B062-0A33B323183D}"/>
              </a:ext>
            </a:extLst>
          </p:cNvPr>
          <p:cNvCxnSpPr>
            <a:cxnSpLocks/>
            <a:stCxn id="39" idx="2"/>
          </p:cNvCxnSpPr>
          <p:nvPr/>
        </p:nvCxnSpPr>
        <p:spPr>
          <a:xfrm>
            <a:off x="1013074" y="2153563"/>
            <a:ext cx="7832733" cy="46535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388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4" grpId="0"/>
      <p:bldP spid="33" grpId="0"/>
      <p:bldP spid="38" grpId="0"/>
      <p:bldP spid="3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major losses dominate</a:t>
            </a:r>
          </a:p>
          <a:p>
            <a:pPr marL="514350" indent="-514350">
              <a:buFont typeface="+mj-lt"/>
              <a:buAutoNum type="arabicPeriod"/>
            </a:pPr>
            <a:r>
              <a:rPr lang="en-US" dirty="0"/>
              <a:t>minor losses dominate</a:t>
            </a:r>
          </a:p>
          <a:p>
            <a:pPr marL="514350" indent="-514350">
              <a:buFont typeface="+mj-lt"/>
              <a:buAutoNum type="arabicPeriod"/>
            </a:pPr>
            <a:r>
              <a:rPr lang="en-US" dirty="0"/>
              <a:t>minor losses are equal to major losses</a:t>
            </a:r>
          </a:p>
        </p:txBody>
      </p:sp>
      <p:sp>
        <p:nvSpPr>
          <p:cNvPr id="4" name="Text Placeholder 3"/>
          <p:cNvSpPr>
            <a:spLocks noGrp="1"/>
          </p:cNvSpPr>
          <p:nvPr>
            <p:ph type="body" sz="quarter" idx="13"/>
          </p:nvPr>
        </p:nvSpPr>
        <p:spPr/>
        <p:txBody>
          <a:bodyPr/>
          <a:lstStyle/>
          <a:p>
            <a:r>
              <a:rPr lang="en-US" dirty="0"/>
              <a:t>When draining a tank through a valve</a:t>
            </a:r>
          </a:p>
        </p:txBody>
      </p:sp>
      <p:pic>
        <p:nvPicPr>
          <p:cNvPr id="5" name="Picture 4">
            <a:extLst>
              <a:ext uri="{FF2B5EF4-FFF2-40B4-BE49-F238E27FC236}">
                <a16:creationId xmlns:a16="http://schemas.microsoft.com/office/drawing/2014/main" id="{4F1F1EDB-68D1-48E9-AEB9-140707926FAA}"/>
              </a:ext>
            </a:extLst>
          </p:cNvPr>
          <p:cNvPicPr>
            <a:picLocks noChangeAspect="1"/>
          </p:cNvPicPr>
          <p:nvPr/>
        </p:nvPicPr>
        <p:blipFill>
          <a:blip r:embed="rId5"/>
          <a:stretch>
            <a:fillRect/>
          </a:stretch>
        </p:blipFill>
        <p:spPr>
          <a:xfrm>
            <a:off x="0" y="3429000"/>
            <a:ext cx="5314075" cy="3429000"/>
          </a:xfrm>
          <a:prstGeom prst="rect">
            <a:avLst/>
          </a:prstGeom>
        </p:spPr>
      </p:pic>
      <p:pic>
        <p:nvPicPr>
          <p:cNvPr id="6" name="Picture 5">
            <a:extLst>
              <a:ext uri="{FF2B5EF4-FFF2-40B4-BE49-F238E27FC236}">
                <a16:creationId xmlns:a16="http://schemas.microsoft.com/office/drawing/2014/main" id="{3F173E2D-EB25-4342-953E-DF4FE6EEAEE5}"/>
              </a:ext>
            </a:extLst>
          </p:cNvPr>
          <p:cNvPicPr>
            <a:picLocks noChangeAspect="1"/>
          </p:cNvPicPr>
          <p:nvPr/>
        </p:nvPicPr>
        <p:blipFill>
          <a:blip r:embed="rId6"/>
          <a:stretch>
            <a:fillRect/>
          </a:stretch>
        </p:blipFill>
        <p:spPr>
          <a:xfrm>
            <a:off x="7606145" y="3082743"/>
            <a:ext cx="4474589" cy="3775257"/>
          </a:xfrm>
          <a:prstGeom prst="rect">
            <a:avLst/>
          </a:prstGeom>
        </p:spPr>
      </p:pic>
      <p:pic>
        <p:nvPicPr>
          <p:cNvPr id="9" name="Picture 8">
            <a:extLst>
              <a:ext uri="{FF2B5EF4-FFF2-40B4-BE49-F238E27FC236}">
                <a16:creationId xmlns:a16="http://schemas.microsoft.com/office/drawing/2014/main" id="{0E23B3FC-7FEF-429F-AB2C-2585FE7632C9}"/>
              </a:ext>
            </a:extLst>
          </p:cNvPr>
          <p:cNvPicPr>
            <a:picLocks noChangeAspect="1"/>
          </p:cNvPicPr>
          <p:nvPr/>
        </p:nvPicPr>
        <p:blipFill>
          <a:blip r:embed="rId7"/>
          <a:stretch>
            <a:fillRect/>
          </a:stretch>
        </p:blipFill>
        <p:spPr>
          <a:xfrm>
            <a:off x="8732239" y="156477"/>
            <a:ext cx="597813" cy="1150719"/>
          </a:xfrm>
          <a:prstGeom prst="rect">
            <a:avLst/>
          </a:prstGeom>
        </p:spPr>
      </p:pic>
      <p:pic>
        <p:nvPicPr>
          <p:cNvPr id="14" name="Picture 13" descr="\documentclass{article}&#10;\usepackage{amsmath}&#10;\pagestyle{empty}&#10;\begin{document}&#10;&#10;$$ h_{\rm{f}} = {\rm{f}} \frac{L}{d} \frac{V^2}{2g}$$&#10;&#10;&#10;\end{document}" title="IguanaTex Bitmap Display">
            <a:extLst>
              <a:ext uri="{FF2B5EF4-FFF2-40B4-BE49-F238E27FC236}">
                <a16:creationId xmlns:a16="http://schemas.microsoft.com/office/drawing/2014/main" id="{D88D8D9E-16E8-443F-8295-E9D2D05E44DF}"/>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131912" y="1493502"/>
            <a:ext cx="1388826" cy="680732"/>
          </a:xfrm>
          <a:prstGeom prst="rect">
            <a:avLst/>
          </a:prstGeom>
        </p:spPr>
      </p:pic>
      <p:pic>
        <p:nvPicPr>
          <p:cNvPr id="16" name="Picture 15">
            <a:extLst>
              <a:ext uri="{FF2B5EF4-FFF2-40B4-BE49-F238E27FC236}">
                <a16:creationId xmlns:a16="http://schemas.microsoft.com/office/drawing/2014/main" id="{1EC03BA6-0A5D-42C7-9961-4AD740C87CE8}"/>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314075" y="2237591"/>
            <a:ext cx="1264938" cy="554018"/>
          </a:xfrm>
          <a:prstGeom prst="rect">
            <a:avLst/>
          </a:prstGeom>
        </p:spPr>
      </p:pic>
      <p:sp>
        <p:nvSpPr>
          <p:cNvPr id="2" name="Rectangle: Rounded Corners 1">
            <a:extLst>
              <a:ext uri="{FF2B5EF4-FFF2-40B4-BE49-F238E27FC236}">
                <a16:creationId xmlns:a16="http://schemas.microsoft.com/office/drawing/2014/main" id="{50277ED6-C0D4-41BA-8973-412F93ECE636}"/>
              </a:ext>
            </a:extLst>
          </p:cNvPr>
          <p:cNvSpPr/>
          <p:nvPr/>
        </p:nvSpPr>
        <p:spPr>
          <a:xfrm>
            <a:off x="5725886" y="1493502"/>
            <a:ext cx="413657" cy="1298107"/>
          </a:xfrm>
          <a:prstGeom prst="round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1711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p:txBody>
          <a:bodyPr/>
          <a:lstStyle/>
          <a:p>
            <a:r>
              <a:rPr lang="en-US" sz="4000" dirty="0"/>
              <a:t>Elevation difference = head loss trick</a:t>
            </a:r>
          </a:p>
        </p:txBody>
      </p:sp>
      <p:sp>
        <p:nvSpPr>
          <p:cNvPr id="4" name="Content Placeholder 3">
            <a:extLst>
              <a:ext uri="{FF2B5EF4-FFF2-40B4-BE49-F238E27FC236}">
                <a16:creationId xmlns:a16="http://schemas.microsoft.com/office/drawing/2014/main" id="{505C6D14-DBBD-495E-ABA3-34096259D1C3}"/>
              </a:ext>
            </a:extLst>
          </p:cNvPr>
          <p:cNvSpPr>
            <a:spLocks noGrp="1"/>
          </p:cNvSpPr>
          <p:nvPr>
            <p:ph idx="1"/>
          </p:nvPr>
        </p:nvSpPr>
        <p:spPr>
          <a:xfrm>
            <a:off x="457200" y="1600200"/>
            <a:ext cx="5981623" cy="3712029"/>
          </a:xfrm>
        </p:spPr>
        <p:txBody>
          <a:bodyPr/>
          <a:lstStyle/>
          <a:p>
            <a:r>
              <a:rPr lang="en-US" dirty="0"/>
              <a:t>We’d like to know how </a:t>
            </a:r>
            <a:br>
              <a:rPr lang="en-US" dirty="0"/>
            </a:br>
            <a:r>
              <a:rPr lang="en-US" dirty="0"/>
              <a:t>much water will flow </a:t>
            </a:r>
            <a:br>
              <a:rPr lang="en-US" dirty="0"/>
            </a:br>
            <a:r>
              <a:rPr lang="en-US" dirty="0"/>
              <a:t>through this tube</a:t>
            </a:r>
          </a:p>
          <a:p>
            <a:r>
              <a:rPr lang="en-US" dirty="0"/>
              <a:t>Goal is to use energy equation to find the head loss and then major and minor loss equations to find the flow</a:t>
            </a:r>
          </a:p>
          <a:p>
            <a:endParaRPr lang="en-US" dirty="0"/>
          </a:p>
        </p:txBody>
      </p:sp>
      <p:sp>
        <p:nvSpPr>
          <p:cNvPr id="22" name="Line 14">
            <a:extLst>
              <a:ext uri="{FF2B5EF4-FFF2-40B4-BE49-F238E27FC236}">
                <a16:creationId xmlns:a16="http://schemas.microsoft.com/office/drawing/2014/main" id="{07C5E91C-2D9D-421F-AE7F-E1305D744938}"/>
              </a:ext>
            </a:extLst>
          </p:cNvPr>
          <p:cNvSpPr>
            <a:spLocks noChangeShapeType="1"/>
          </p:cNvSpPr>
          <p:nvPr/>
        </p:nvSpPr>
        <p:spPr bwMode="auto">
          <a:xfrm flipH="1">
            <a:off x="8134899" y="3104006"/>
            <a:ext cx="662407" cy="180143"/>
          </a:xfrm>
          <a:prstGeom prst="line">
            <a:avLst/>
          </a:prstGeom>
          <a:noFill/>
          <a:ln w="19050">
            <a:solidFill>
              <a:schemeClr val="tx1"/>
            </a:solidFill>
            <a:round/>
            <a:headEnd/>
            <a:tailEnd type="triangle" w="med" len="med"/>
          </a:ln>
          <a:effectLst/>
        </p:spPr>
        <p:txBody>
          <a:bodyPr/>
          <a:lstStyle/>
          <a:p>
            <a:endParaRPr lang="en-US"/>
          </a:p>
        </p:txBody>
      </p:sp>
      <p:sp>
        <p:nvSpPr>
          <p:cNvPr id="23" name="Text Box 15">
            <a:extLst>
              <a:ext uri="{FF2B5EF4-FFF2-40B4-BE49-F238E27FC236}">
                <a16:creationId xmlns:a16="http://schemas.microsoft.com/office/drawing/2014/main" id="{A8D81411-F2CF-46A0-A675-44E9ABA0F3B9}"/>
              </a:ext>
            </a:extLst>
          </p:cNvPr>
          <p:cNvSpPr txBox="1">
            <a:spLocks noChangeArrowheads="1"/>
          </p:cNvSpPr>
          <p:nvPr/>
        </p:nvSpPr>
        <p:spPr bwMode="auto">
          <a:xfrm>
            <a:off x="8759415" y="2525925"/>
            <a:ext cx="1569867" cy="1091423"/>
          </a:xfrm>
          <a:prstGeom prst="rect">
            <a:avLst/>
          </a:prstGeom>
          <a:noFill/>
          <a:ln w="9525">
            <a:noFill/>
            <a:miter lim="800000"/>
            <a:headEnd/>
            <a:tailEnd/>
          </a:ln>
          <a:effectLst/>
        </p:spPr>
        <p:txBody>
          <a:bodyPr wrap="square">
            <a:spAutoFit/>
          </a:bodyPr>
          <a:lstStyle/>
          <a:p>
            <a:pPr eaLnBrk="1" hangingPunct="1"/>
            <a:r>
              <a:rPr lang="en-US" sz="1800" dirty="0">
                <a:latin typeface="Baskerville Old Face" pitchFamily="18" charset="0"/>
              </a:rPr>
              <a:t>Small diameter tubing</a:t>
            </a:r>
          </a:p>
        </p:txBody>
      </p:sp>
      <p:grpSp>
        <p:nvGrpSpPr>
          <p:cNvPr id="27" name="Group 26">
            <a:extLst>
              <a:ext uri="{FF2B5EF4-FFF2-40B4-BE49-F238E27FC236}">
                <a16:creationId xmlns:a16="http://schemas.microsoft.com/office/drawing/2014/main" id="{B77190EF-6525-4CFA-8EC6-F23FCB2D140B}"/>
              </a:ext>
            </a:extLst>
          </p:cNvPr>
          <p:cNvGrpSpPr/>
          <p:nvPr/>
        </p:nvGrpSpPr>
        <p:grpSpPr>
          <a:xfrm>
            <a:off x="5368750" y="1662849"/>
            <a:ext cx="5681399" cy="2702735"/>
            <a:chOff x="5368750" y="1662849"/>
            <a:chExt cx="5681399" cy="2702735"/>
          </a:xfrm>
        </p:grpSpPr>
        <p:sp>
          <p:nvSpPr>
            <p:cNvPr id="33" name="Freeform 17 1">
              <a:extLst>
                <a:ext uri="{FF2B5EF4-FFF2-40B4-BE49-F238E27FC236}">
                  <a16:creationId xmlns:a16="http://schemas.microsoft.com/office/drawing/2014/main" id="{707F87C4-5A04-4C10-837F-ACBD4FC995A2}"/>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18" name="Rectangle 3">
              <a:extLst>
                <a:ext uri="{FF2B5EF4-FFF2-40B4-BE49-F238E27FC236}">
                  <a16:creationId xmlns:a16="http://schemas.microsoft.com/office/drawing/2014/main" id="{8D51684E-EBE3-4DD5-ABCD-B94CE04417AD}"/>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19" name="Oval 5">
              <a:extLst>
                <a:ext uri="{FF2B5EF4-FFF2-40B4-BE49-F238E27FC236}">
                  <a16:creationId xmlns:a16="http://schemas.microsoft.com/office/drawing/2014/main" id="{BB638C38-F5FF-4E73-9FDF-AE6DFA2C795D}"/>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20" name="Line 6">
              <a:extLst>
                <a:ext uri="{FF2B5EF4-FFF2-40B4-BE49-F238E27FC236}">
                  <a16:creationId xmlns:a16="http://schemas.microsoft.com/office/drawing/2014/main" id="{FCB18007-589D-4AE5-A6BD-9DDF4360DE9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21" name="Line 7">
              <a:extLst>
                <a:ext uri="{FF2B5EF4-FFF2-40B4-BE49-F238E27FC236}">
                  <a16:creationId xmlns:a16="http://schemas.microsoft.com/office/drawing/2014/main" id="{6E02C589-76A7-4BC2-A497-F40BB27E6A0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24" name="Freeform 17 2">
              <a:extLst>
                <a:ext uri="{FF2B5EF4-FFF2-40B4-BE49-F238E27FC236}">
                  <a16:creationId xmlns:a16="http://schemas.microsoft.com/office/drawing/2014/main" id="{BA326F11-917D-4381-98AF-B02411F45261}"/>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86955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sp>
        <p:nvSpPr>
          <p:cNvPr id="3" name="TextBox 2">
            <a:extLst>
              <a:ext uri="{FF2B5EF4-FFF2-40B4-BE49-F238E27FC236}">
                <a16:creationId xmlns:a16="http://schemas.microsoft.com/office/drawing/2014/main" id="{34013C77-0BA0-4124-94B0-A1885950AC8A}"/>
              </a:ext>
            </a:extLst>
          </p:cNvPr>
          <p:cNvSpPr txBox="1"/>
          <p:nvPr/>
        </p:nvSpPr>
        <p:spPr>
          <a:xfrm>
            <a:off x="97934" y="4865619"/>
            <a:ext cx="184731" cy="1169551"/>
          </a:xfrm>
          <a:prstGeom prst="rect">
            <a:avLst/>
          </a:prstGeom>
          <a:noFill/>
        </p:spPr>
        <p:txBody>
          <a:bodyPr wrap="none" rtlCol="0">
            <a:spAutoFit/>
          </a:bodyPr>
          <a:lstStyle/>
          <a:p>
            <a:endParaRPr lang="en-US" sz="3500" dirty="0"/>
          </a:p>
          <a:p>
            <a:endParaRPr lang="en-US" sz="3500" dirty="0"/>
          </a:p>
        </p:txBody>
      </p:sp>
      <p:sp>
        <p:nvSpPr>
          <p:cNvPr id="5" name="TextBox 4"/>
          <p:cNvSpPr txBox="1"/>
          <p:nvPr/>
        </p:nvSpPr>
        <p:spPr>
          <a:xfrm>
            <a:off x="6796233" y="1693400"/>
            <a:ext cx="4662045" cy="400110"/>
          </a:xfrm>
          <a:prstGeom prst="rect">
            <a:avLst/>
          </a:prstGeom>
          <a:noFill/>
        </p:spPr>
        <p:txBody>
          <a:bodyPr wrap="none" rtlCol="0">
            <a:spAutoFit/>
          </a:bodyPr>
          <a:lstStyle/>
          <a:p>
            <a:r>
              <a:rPr lang="en-US" sz="2000" dirty="0"/>
              <a:t>If tubing isn’t straight – another minor loss!</a:t>
            </a:r>
          </a:p>
        </p:txBody>
      </p:sp>
      <p:pic>
        <p:nvPicPr>
          <p:cNvPr id="7" name="Picture 6"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1721C956-6E33-4B29-A4B4-C91858F0025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338017" y="5507700"/>
            <a:ext cx="7098555" cy="639826"/>
          </a:xfrm>
          <a:prstGeom prst="rect">
            <a:avLst/>
          </a:prstGeom>
        </p:spPr>
      </p:pic>
      <p:pic>
        <p:nvPicPr>
          <p:cNvPr id="29" name="Picture 28">
            <a:extLst>
              <a:ext uri="{FF2B5EF4-FFF2-40B4-BE49-F238E27FC236}">
                <a16:creationId xmlns:a16="http://schemas.microsoft.com/office/drawing/2014/main" id="{904766BF-FE64-4404-924E-032EE897938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739743" y="4535082"/>
            <a:ext cx="3813416" cy="864811"/>
          </a:xfrm>
          <a:prstGeom prst="rect">
            <a:avLst/>
          </a:prstGeom>
        </p:spPr>
      </p:pic>
      <p:pic>
        <p:nvPicPr>
          <p:cNvPr id="38" name="Picture 37" descr="\documentclass{article}&#10;\usepackage{amsmath}&#10;\pagestyle{empty}&#10;\begin{document}&#10;&#10;$${h_e} = \sum{K} \frac{V^2}{2g}$$&#10;&#10;&#10;\end{document}" title="IguanaTex Bitmap Display">
            <a:extLst>
              <a:ext uri="{FF2B5EF4-FFF2-40B4-BE49-F238E27FC236}">
                <a16:creationId xmlns:a16="http://schemas.microsoft.com/office/drawing/2014/main" id="{34E72C34-D139-41D8-ABCE-8A959B5B475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39743" y="5507703"/>
            <a:ext cx="1881600" cy="727771"/>
          </a:xfrm>
          <a:prstGeom prst="rect">
            <a:avLst/>
          </a:prstGeom>
        </p:spPr>
      </p:pic>
      <p:pic>
        <p:nvPicPr>
          <p:cNvPr id="31" name="Picture 30">
            <a:extLst>
              <a:ext uri="{FF2B5EF4-FFF2-40B4-BE49-F238E27FC236}">
                <a16:creationId xmlns:a16="http://schemas.microsoft.com/office/drawing/2014/main" id="{A3C89D7C-16CC-4F4C-91B5-AE69302C2D2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747819" y="6393202"/>
            <a:ext cx="1657752" cy="287391"/>
          </a:xfrm>
          <a:prstGeom prst="rect">
            <a:avLst/>
          </a:prstGeom>
        </p:spPr>
      </p:pic>
    </p:spTree>
    <p:extLst>
      <p:ext uri="{BB962C8B-B14F-4D97-AF65-F5344CB8AC3E}">
        <p14:creationId xmlns:p14="http://schemas.microsoft.com/office/powerpoint/2010/main" val="1537299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0767AB9-699E-4185-A11D-219ED51C3267}"/>
              </a:ext>
            </a:extLst>
          </p:cNvPr>
          <p:cNvGrpSpPr/>
          <p:nvPr/>
        </p:nvGrpSpPr>
        <p:grpSpPr>
          <a:xfrm>
            <a:off x="5699065" y="1659392"/>
            <a:ext cx="6249539" cy="2702735"/>
            <a:chOff x="5368750" y="1662849"/>
            <a:chExt cx="5681399" cy="2702735"/>
          </a:xfrm>
        </p:grpSpPr>
        <p:sp>
          <p:nvSpPr>
            <p:cNvPr id="39" name="Freeform 17 1">
              <a:extLst>
                <a:ext uri="{FF2B5EF4-FFF2-40B4-BE49-F238E27FC236}">
                  <a16:creationId xmlns:a16="http://schemas.microsoft.com/office/drawing/2014/main" id="{9961C9FE-AE86-4497-B991-B40010D53C67}"/>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a:extLst>
                <a:ext uri="{FF2B5EF4-FFF2-40B4-BE49-F238E27FC236}">
                  <a16:creationId xmlns:a16="http://schemas.microsoft.com/office/drawing/2014/main" id="{987A0DFF-E478-445E-859B-9BC2FCFC0CB0}"/>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a:extLst>
                <a:ext uri="{FF2B5EF4-FFF2-40B4-BE49-F238E27FC236}">
                  <a16:creationId xmlns:a16="http://schemas.microsoft.com/office/drawing/2014/main" id="{915C7807-7187-4B61-BA2B-B95F4939A588}"/>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2AAD5F84-5C4B-491C-8060-25C14E1F4583}"/>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04C16666-D657-42D2-9C2A-91172F8764D5}"/>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78891A58-B125-401E-9FD7-5C6BFAD38904}"/>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Let’s try to figure this out!</a:t>
            </a:r>
          </a:p>
        </p:txBody>
      </p:sp>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200" y="1600200"/>
            <a:ext cx="4763650" cy="4525963"/>
          </a:xfrm>
        </p:spPr>
        <p:txBody>
          <a:bodyPr/>
          <a:lstStyle/>
          <a:p>
            <a:r>
              <a:rPr lang="en-US" dirty="0"/>
              <a:t>How could I get the velocities to cancel?</a:t>
            </a:r>
          </a:p>
          <a:p>
            <a:r>
              <a:rPr lang="en-US" dirty="0"/>
              <a:t>Let’s see…</a:t>
            </a:r>
          </a:p>
        </p:txBody>
      </p:sp>
      <p:pic>
        <p:nvPicPr>
          <p:cNvPr id="5" name="Picture 4"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28C0A46F-43C9-4C8C-AFA4-A4667ECF95A0}"/>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51162" y="4249448"/>
            <a:ext cx="8243995" cy="743069"/>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7075599" y="2424444"/>
            <a:ext cx="457176" cy="1004556"/>
            <a:chOff x="7358631" y="2424444"/>
            <a:chExt cx="457176" cy="1004556"/>
          </a:xfrm>
        </p:grpSpPr>
        <p:cxnSp>
          <p:nvCxnSpPr>
            <p:cNvPr id="10" name="Straight Connector 9">
              <a:extLst>
                <a:ext uri="{FF2B5EF4-FFF2-40B4-BE49-F238E27FC236}">
                  <a16:creationId xmlns:a16="http://schemas.microsoft.com/office/drawing/2014/main" id="{E928BAF0-18C4-47C9-BF6A-19362FE53F5C}"/>
                </a:ext>
              </a:extLst>
            </p:cNvPr>
            <p:cNvCxnSpPr/>
            <p:nvPr/>
          </p:nvCxnSpPr>
          <p:spPr>
            <a:xfrm flipH="1">
              <a:off x="7358631" y="2768308"/>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358631" y="2424444"/>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279632" y="3221177"/>
            <a:ext cx="705642" cy="1283332"/>
            <a:chOff x="11562664" y="3221177"/>
            <a:chExt cx="705642" cy="1283332"/>
          </a:xfrm>
        </p:grpSpPr>
        <p:cxnSp>
          <p:nvCxnSpPr>
            <p:cNvPr id="12" name="Straight Connector 11">
              <a:extLst>
                <a:ext uri="{FF2B5EF4-FFF2-40B4-BE49-F238E27FC236}">
                  <a16:creationId xmlns:a16="http://schemas.microsoft.com/office/drawing/2014/main" id="{CD728DF7-739A-437C-87C4-B1F2B88C0E8B}"/>
                </a:ext>
              </a:extLst>
            </p:cNvPr>
            <p:cNvCxnSpPr/>
            <p:nvPr/>
          </p:nvCxnSpPr>
          <p:spPr>
            <a:xfrm flipH="1">
              <a:off x="12246713" y="3843817"/>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562664" y="3221177"/>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8229597" y="2209800"/>
            <a:ext cx="2517036" cy="523220"/>
          </a:xfrm>
          <a:prstGeom prst="rect">
            <a:avLst/>
          </a:prstGeom>
          <a:noFill/>
        </p:spPr>
        <p:txBody>
          <a:bodyPr wrap="none" rtlCol="0">
            <a:spAutoFit/>
          </a:bodyPr>
          <a:lstStyle/>
          <a:p>
            <a:pPr algn="l"/>
            <a:r>
              <a:rPr lang="en-US" dirty="0">
                <a:latin typeface="+mn-lt"/>
              </a:rPr>
              <a:t>Control volume</a:t>
            </a:r>
          </a:p>
        </p:txBody>
      </p:sp>
      <p:cxnSp>
        <p:nvCxnSpPr>
          <p:cNvPr id="17" name="Straight Arrow Connector 16">
            <a:extLst>
              <a:ext uri="{FF2B5EF4-FFF2-40B4-BE49-F238E27FC236}">
                <a16:creationId xmlns:a16="http://schemas.microsoft.com/office/drawing/2014/main" id="{E0E123CD-3E2E-4889-8E9D-34B76E2FDEA9}"/>
              </a:ext>
            </a:extLst>
          </p:cNvPr>
          <p:cNvCxnSpPr>
            <a:stCxn id="15" idx="2"/>
          </p:cNvCxnSpPr>
          <p:nvPr/>
        </p:nvCxnSpPr>
        <p:spPr>
          <a:xfrm flipH="1">
            <a:off x="8654139" y="2733020"/>
            <a:ext cx="833976" cy="572903"/>
          </a:xfrm>
          <a:prstGeom prst="straightConnector1">
            <a:avLst/>
          </a:prstGeom>
          <a:ln w="38100">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83732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4556587"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703657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2ACAA55-0348-4671-9A08-95B744661C10}"/>
              </a:ext>
            </a:extLst>
          </p:cNvPr>
          <p:cNvSpPr txBox="1"/>
          <p:nvPr/>
        </p:nvSpPr>
        <p:spPr>
          <a:xfrm>
            <a:off x="5235920" y="2506698"/>
            <a:ext cx="378630" cy="523220"/>
          </a:xfrm>
          <a:prstGeom prst="rect">
            <a:avLst/>
          </a:prstGeom>
          <a:noFill/>
        </p:spPr>
        <p:txBody>
          <a:bodyPr wrap="none" rtlCol="0">
            <a:spAutoFit/>
          </a:bodyPr>
          <a:lstStyle/>
          <a:p>
            <a:pPr algn="l"/>
            <a:r>
              <a:rPr lang="en-US" dirty="0">
                <a:latin typeface="+mn-lt"/>
              </a:rPr>
              <a:t>h</a:t>
            </a:r>
          </a:p>
        </p:txBody>
      </p:sp>
      <p:cxnSp>
        <p:nvCxnSpPr>
          <p:cNvPr id="26" name="Straight Connector 25">
            <a:extLst>
              <a:ext uri="{FF2B5EF4-FFF2-40B4-BE49-F238E27FC236}">
                <a16:creationId xmlns:a16="http://schemas.microsoft.com/office/drawing/2014/main" id="{9B1B319F-EB71-495B-AED8-DDC49E6C3131}"/>
              </a:ext>
            </a:extLst>
          </p:cNvPr>
          <p:cNvCxnSpPr/>
          <p:nvPr/>
        </p:nvCxnSpPr>
        <p:spPr>
          <a:xfrm flipH="1">
            <a:off x="5096914" y="2405198"/>
            <a:ext cx="702202"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1CCDE98-702C-41AF-96B1-9FE9450C888C}"/>
              </a:ext>
            </a:extLst>
          </p:cNvPr>
          <p:cNvCxnSpPr>
            <a:cxnSpLocks/>
          </p:cNvCxnSpPr>
          <p:nvPr/>
        </p:nvCxnSpPr>
        <p:spPr>
          <a:xfrm flipH="1">
            <a:off x="5096914" y="3147550"/>
            <a:ext cx="1978685" cy="0"/>
          </a:xfrm>
          <a:prstGeom prst="line">
            <a:avLst/>
          </a:prstGeom>
          <a:ln w="254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E6C8CB69-15F0-4F49-B119-E2706B63B9A3}"/>
              </a:ext>
            </a:extLst>
          </p:cNvPr>
          <p:cNvSpPr/>
          <p:nvPr/>
        </p:nvSpPr>
        <p:spPr>
          <a:xfrm>
            <a:off x="697510" y="4137160"/>
            <a:ext cx="565233" cy="60901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documentclass{article}&#10;\usepackage{amsmath}&#10;\pagestyle{empty}&#10;\begin{document}&#10;&#10;&#10;&#10;$$p_{in}= \rho gh$$&#10;&#10;\end{document}" title="IguanaTex Bitmap Display">
            <a:extLst>
              <a:ext uri="{FF2B5EF4-FFF2-40B4-BE49-F238E27FC236}">
                <a16:creationId xmlns:a16="http://schemas.microsoft.com/office/drawing/2014/main" id="{C0A68C0D-BB2E-4AB1-8C5D-20E5451457F2}"/>
              </a:ext>
            </a:extLst>
          </p:cNvPr>
          <p:cNvPicPr>
            <a:picLocks noChangeAspect="1"/>
          </p:cNvPicPr>
          <p:nvPr>
            <p:custDataLst>
              <p:tags r:id="rId2"/>
            </p:custDataLst>
          </p:nvPr>
        </p:nvPicPr>
        <p:blipFill>
          <a:blip r:embed="rId5" cstate="print">
            <a:extLst>
              <a:ext uri="{28A0092B-C50C-407E-A947-70E740481C1C}">
                <a14:useLocalDpi xmlns:a14="http://schemas.microsoft.com/office/drawing/2010/main" val="0"/>
              </a:ext>
            </a:extLst>
          </a:blip>
          <a:stretch>
            <a:fillRect/>
          </a:stretch>
        </p:blipFill>
        <p:spPr>
          <a:xfrm>
            <a:off x="606550" y="5464463"/>
            <a:ext cx="1312385" cy="279113"/>
          </a:xfrm>
          <a:prstGeom prst="rect">
            <a:avLst/>
          </a:prstGeom>
        </p:spPr>
      </p:pic>
      <p:cxnSp>
        <p:nvCxnSpPr>
          <p:cNvPr id="35" name="Straight Connector 34">
            <a:extLst>
              <a:ext uri="{FF2B5EF4-FFF2-40B4-BE49-F238E27FC236}">
                <a16:creationId xmlns:a16="http://schemas.microsoft.com/office/drawing/2014/main" id="{8880797C-4D05-49F5-B362-F0C90E591D93}"/>
              </a:ext>
            </a:extLst>
          </p:cNvPr>
          <p:cNvCxnSpPr/>
          <p:nvPr/>
        </p:nvCxnSpPr>
        <p:spPr>
          <a:xfrm flipV="1">
            <a:off x="1024329" y="5211209"/>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E01DD5D-35A3-489A-8B77-0D5CA4363607}"/>
              </a:ext>
            </a:extLst>
          </p:cNvPr>
          <p:cNvSpPr txBox="1"/>
          <p:nvPr/>
        </p:nvSpPr>
        <p:spPr>
          <a:xfrm>
            <a:off x="2406504" y="5349258"/>
            <a:ext cx="8054667" cy="954107"/>
          </a:xfrm>
          <a:prstGeom prst="rect">
            <a:avLst/>
          </a:prstGeom>
          <a:noFill/>
        </p:spPr>
        <p:txBody>
          <a:bodyPr wrap="square" rtlCol="0">
            <a:spAutoFit/>
          </a:bodyPr>
          <a:lstStyle/>
          <a:p>
            <a:pPr algn="l"/>
            <a:r>
              <a:rPr lang="en-US" dirty="0">
                <a:latin typeface="+mn-lt"/>
              </a:rPr>
              <a:t>Not static! Must use Bernoulli to find this pressure! But we don’t know V!</a:t>
            </a:r>
          </a:p>
        </p:txBody>
      </p:sp>
      <p:sp>
        <p:nvSpPr>
          <p:cNvPr id="37" name="TextBox 36">
            <a:extLst>
              <a:ext uri="{FF2B5EF4-FFF2-40B4-BE49-F238E27FC236}">
                <a16:creationId xmlns:a16="http://schemas.microsoft.com/office/drawing/2014/main" id="{9A0A5516-5BBA-4FE9-8E44-DDE86B9D32A5}"/>
              </a:ext>
            </a:extLst>
          </p:cNvPr>
          <p:cNvSpPr txBox="1"/>
          <p:nvPr/>
        </p:nvSpPr>
        <p:spPr>
          <a:xfrm>
            <a:off x="792484" y="6214876"/>
            <a:ext cx="940514" cy="523220"/>
          </a:xfrm>
          <a:prstGeom prst="rect">
            <a:avLst/>
          </a:prstGeom>
          <a:noFill/>
        </p:spPr>
        <p:txBody>
          <a:bodyPr wrap="none" rtlCol="0">
            <a:spAutoFit/>
          </a:bodyPr>
          <a:lstStyle/>
          <a:p>
            <a:pPr algn="l"/>
            <a:r>
              <a:rPr lang="en-US" dirty="0">
                <a:latin typeface="+mn-lt"/>
              </a:rPr>
              <a:t>FAIL!</a:t>
            </a:r>
          </a:p>
        </p:txBody>
      </p:sp>
      <p:cxnSp>
        <p:nvCxnSpPr>
          <p:cNvPr id="46" name="Straight Connector 45">
            <a:extLst>
              <a:ext uri="{FF2B5EF4-FFF2-40B4-BE49-F238E27FC236}">
                <a16:creationId xmlns:a16="http://schemas.microsoft.com/office/drawing/2014/main" id="{1A915197-1A8B-4CC8-B7D0-D5B66C520DC9}"/>
              </a:ext>
            </a:extLst>
          </p:cNvPr>
          <p:cNvCxnSpPr/>
          <p:nvPr/>
        </p:nvCxnSpPr>
        <p:spPr>
          <a:xfrm flipV="1">
            <a:off x="3629458"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D76A56F-CBB0-4171-BB8B-0D75CC7F3E47}"/>
              </a:ext>
            </a:extLst>
          </p:cNvPr>
          <p:cNvCxnSpPr/>
          <p:nvPr/>
        </p:nvCxnSpPr>
        <p:spPr>
          <a:xfrm flipV="1">
            <a:off x="7937475" y="4304485"/>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48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9" grpId="0" animBg="1"/>
      <p:bldP spid="36" grpId="0"/>
      <p:bldP spid="3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37A90C-6D20-4DEE-904D-659B57E6B727}"/>
              </a:ext>
            </a:extLst>
          </p:cNvPr>
          <p:cNvSpPr>
            <a:spLocks noGrp="1"/>
          </p:cNvSpPr>
          <p:nvPr>
            <p:ph idx="1"/>
          </p:nvPr>
        </p:nvSpPr>
        <p:spPr>
          <a:xfrm>
            <a:off x="457198" y="1600200"/>
            <a:ext cx="8728186" cy="4525963"/>
          </a:xfrm>
        </p:spPr>
        <p:txBody>
          <a:bodyPr/>
          <a:lstStyle/>
          <a:p>
            <a:r>
              <a:rPr lang="en-US" dirty="0"/>
              <a:t>Add tank to control </a:t>
            </a:r>
            <a:br>
              <a:rPr lang="en-US" dirty="0"/>
            </a:br>
            <a:r>
              <a:rPr lang="en-US" dirty="0"/>
              <a:t>volume – V</a:t>
            </a:r>
            <a:r>
              <a:rPr lang="en-US" baseline="-25000" dirty="0"/>
              <a:t>in</a:t>
            </a:r>
            <a:r>
              <a:rPr lang="en-US" dirty="0"/>
              <a:t>=0</a:t>
            </a:r>
          </a:p>
          <a:p>
            <a:r>
              <a:rPr lang="en-US" dirty="0"/>
              <a:t>Where can I put the out </a:t>
            </a:r>
            <a:br>
              <a:rPr lang="en-US" dirty="0"/>
            </a:br>
            <a:r>
              <a:rPr lang="en-US" dirty="0"/>
              <a:t>control surface so there is no velocity????</a:t>
            </a:r>
          </a:p>
          <a:p>
            <a:pPr lvl="1"/>
            <a:r>
              <a:rPr lang="en-US" dirty="0"/>
              <a:t>Add an imaginary water surface</a:t>
            </a:r>
          </a:p>
          <a:p>
            <a:pPr lvl="1"/>
            <a:r>
              <a:rPr lang="en-US" dirty="0"/>
              <a:t>The kinetic energy loss at the exit of the tube is now INSIDE our control volume</a:t>
            </a:r>
          </a:p>
          <a:p>
            <a:pPr lvl="1"/>
            <a:r>
              <a:rPr lang="en-US" dirty="0"/>
              <a:t>         = entrance loss, tubing curvature loss, exit loss </a:t>
            </a:r>
          </a:p>
          <a:p>
            <a:pPr lvl="1"/>
            <a:endParaRPr lang="en-US" dirty="0"/>
          </a:p>
        </p:txBody>
      </p:sp>
      <p:grpSp>
        <p:nvGrpSpPr>
          <p:cNvPr id="38" name="Group 37">
            <a:extLst>
              <a:ext uri="{FF2B5EF4-FFF2-40B4-BE49-F238E27FC236}">
                <a16:creationId xmlns:a16="http://schemas.microsoft.com/office/drawing/2014/main" id="{E95295A0-14F7-4EC3-BA98-B96371F2C021}"/>
              </a:ext>
            </a:extLst>
          </p:cNvPr>
          <p:cNvGrpSpPr/>
          <p:nvPr/>
        </p:nvGrpSpPr>
        <p:grpSpPr>
          <a:xfrm>
            <a:off x="5684434" y="1662849"/>
            <a:ext cx="5681399" cy="2702735"/>
            <a:chOff x="5368750" y="1662849"/>
            <a:chExt cx="5681399" cy="2702735"/>
          </a:xfrm>
        </p:grpSpPr>
        <p:sp>
          <p:nvSpPr>
            <p:cNvPr id="39" name="Freeform 17 1">
              <a:extLst>
                <a:ext uri="{FF2B5EF4-FFF2-40B4-BE49-F238E27FC236}">
                  <a16:creationId xmlns:a16="http://schemas.microsoft.com/office/drawing/2014/main" id="{271D340F-83FF-43E0-887B-BB229F43BEC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0" name="Rectangle 3 1">
              <a:extLst>
                <a:ext uri="{FF2B5EF4-FFF2-40B4-BE49-F238E27FC236}">
                  <a16:creationId xmlns:a16="http://schemas.microsoft.com/office/drawing/2014/main" id="{27C6B360-B805-467A-B0F4-32FCD6A7D51C}"/>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1" name="Oval 5 1">
              <a:extLst>
                <a:ext uri="{FF2B5EF4-FFF2-40B4-BE49-F238E27FC236}">
                  <a16:creationId xmlns:a16="http://schemas.microsoft.com/office/drawing/2014/main" id="{1BF7A3A4-675F-4F8E-8952-C036041B499E}"/>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2" name="Line 6">
              <a:extLst>
                <a:ext uri="{FF2B5EF4-FFF2-40B4-BE49-F238E27FC236}">
                  <a16:creationId xmlns:a16="http://schemas.microsoft.com/office/drawing/2014/main" id="{33B3660E-FEF7-4DD0-BB9D-F1B88812E2F1}"/>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43" name="Line 7">
              <a:extLst>
                <a:ext uri="{FF2B5EF4-FFF2-40B4-BE49-F238E27FC236}">
                  <a16:creationId xmlns:a16="http://schemas.microsoft.com/office/drawing/2014/main" id="{DBBD98B4-D15D-43C2-B4F5-F93299E8B32C}"/>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44" name="Freeform 17 2">
              <a:extLst>
                <a:ext uri="{FF2B5EF4-FFF2-40B4-BE49-F238E27FC236}">
                  <a16:creationId xmlns:a16="http://schemas.microsoft.com/office/drawing/2014/main" id="{BEFD62DC-1261-448C-A978-791EBADC54C3}"/>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sp>
        <p:nvSpPr>
          <p:cNvPr id="2" name="Title 1">
            <a:extLst>
              <a:ext uri="{FF2B5EF4-FFF2-40B4-BE49-F238E27FC236}">
                <a16:creationId xmlns:a16="http://schemas.microsoft.com/office/drawing/2014/main" id="{DCC709D3-4F44-4C47-9B98-DC469EC64163}"/>
              </a:ext>
            </a:extLst>
          </p:cNvPr>
          <p:cNvSpPr>
            <a:spLocks noGrp="1"/>
          </p:cNvSpPr>
          <p:nvPr>
            <p:ph type="title"/>
          </p:nvPr>
        </p:nvSpPr>
        <p:spPr/>
        <p:txBody>
          <a:bodyPr/>
          <a:lstStyle/>
          <a:p>
            <a:r>
              <a:rPr lang="en-US" dirty="0"/>
              <a:t>Take 2</a:t>
            </a:r>
          </a:p>
        </p:txBody>
      </p:sp>
      <p:pic>
        <p:nvPicPr>
          <p:cNvPr id="5" name="Picture 4"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057ECE35-8B5C-47E0-AA4C-7E7C824FA56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7465" y="5839973"/>
            <a:ext cx="8243995" cy="743069"/>
          </a:xfrm>
          <a:prstGeom prst="rect">
            <a:avLst/>
          </a:prstGeom>
        </p:spPr>
      </p:pic>
      <p:grpSp>
        <p:nvGrpSpPr>
          <p:cNvPr id="18" name="Group 17">
            <a:extLst>
              <a:ext uri="{FF2B5EF4-FFF2-40B4-BE49-F238E27FC236}">
                <a16:creationId xmlns:a16="http://schemas.microsoft.com/office/drawing/2014/main" id="{B5C81942-E8C5-42B2-B36F-C8AB86EEFB70}"/>
              </a:ext>
            </a:extLst>
          </p:cNvPr>
          <p:cNvGrpSpPr/>
          <p:nvPr/>
        </p:nvGrpSpPr>
        <p:grpSpPr>
          <a:xfrm>
            <a:off x="5230305" y="2025694"/>
            <a:ext cx="1701610" cy="523220"/>
            <a:chOff x="7829251" y="2833293"/>
            <a:chExt cx="1701610" cy="523220"/>
          </a:xfrm>
        </p:grpSpPr>
        <p:cxnSp>
          <p:nvCxnSpPr>
            <p:cNvPr id="10" name="Straight Connector 9">
              <a:extLst>
                <a:ext uri="{FF2B5EF4-FFF2-40B4-BE49-F238E27FC236}">
                  <a16:creationId xmlns:a16="http://schemas.microsoft.com/office/drawing/2014/main" id="{E928BAF0-18C4-47C9-BF6A-19362FE53F5C}"/>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D0EDD3-3A1B-4764-A143-91DADDA03E33}"/>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19" name="Group 18">
            <a:extLst>
              <a:ext uri="{FF2B5EF4-FFF2-40B4-BE49-F238E27FC236}">
                <a16:creationId xmlns:a16="http://schemas.microsoft.com/office/drawing/2014/main" id="{B5DCD38E-3D09-46C0-A4FB-B796BC6BE95F}"/>
              </a:ext>
            </a:extLst>
          </p:cNvPr>
          <p:cNvGrpSpPr/>
          <p:nvPr/>
        </p:nvGrpSpPr>
        <p:grpSpPr>
          <a:xfrm>
            <a:off x="11041412" y="3400907"/>
            <a:ext cx="1005201" cy="745070"/>
            <a:chOff x="11113139" y="3406234"/>
            <a:chExt cx="1005201" cy="745070"/>
          </a:xfrm>
        </p:grpSpPr>
        <p:cxnSp>
          <p:nvCxnSpPr>
            <p:cNvPr id="12" name="Straight Connector 11">
              <a:extLst>
                <a:ext uri="{FF2B5EF4-FFF2-40B4-BE49-F238E27FC236}">
                  <a16:creationId xmlns:a16="http://schemas.microsoft.com/office/drawing/2014/main" id="{CD728DF7-739A-437C-87C4-B1F2B88C0E8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F524AC7-D633-4E12-BB57-B9155D50AA74}"/>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15" name="TextBox 14">
            <a:extLst>
              <a:ext uri="{FF2B5EF4-FFF2-40B4-BE49-F238E27FC236}">
                <a16:creationId xmlns:a16="http://schemas.microsoft.com/office/drawing/2014/main" id="{F2B941E3-5856-4C15-9342-3253B66655C5}"/>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cxnSp>
        <p:nvCxnSpPr>
          <p:cNvPr id="21" name="Straight Connector 20">
            <a:extLst>
              <a:ext uri="{FF2B5EF4-FFF2-40B4-BE49-F238E27FC236}">
                <a16:creationId xmlns:a16="http://schemas.microsoft.com/office/drawing/2014/main" id="{F69FD00C-19A5-4E66-978D-8FE82EE48370}"/>
              </a:ext>
            </a:extLst>
          </p:cNvPr>
          <p:cNvCxnSpPr/>
          <p:nvPr/>
        </p:nvCxnSpPr>
        <p:spPr>
          <a:xfrm flipV="1">
            <a:off x="2784816"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072041-7F65-4467-B764-39C7EBC89C16}"/>
              </a:ext>
            </a:extLst>
          </p:cNvPr>
          <p:cNvCxnSpPr/>
          <p:nvPr/>
        </p:nvCxnSpPr>
        <p:spPr>
          <a:xfrm flipV="1">
            <a:off x="606533"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A833207-CF55-425A-AAFB-04E1532169D4}"/>
              </a:ext>
            </a:extLst>
          </p:cNvPr>
          <p:cNvCxnSpPr/>
          <p:nvPr/>
        </p:nvCxnSpPr>
        <p:spPr>
          <a:xfrm flipV="1">
            <a:off x="3595082"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A0A5516-5BBA-4FE9-8E44-DDE86B9D32A5}"/>
              </a:ext>
            </a:extLst>
          </p:cNvPr>
          <p:cNvSpPr txBox="1"/>
          <p:nvPr/>
        </p:nvSpPr>
        <p:spPr>
          <a:xfrm>
            <a:off x="10310810" y="6367790"/>
            <a:ext cx="1654620" cy="523220"/>
          </a:xfrm>
          <a:prstGeom prst="rect">
            <a:avLst/>
          </a:prstGeom>
          <a:noFill/>
        </p:spPr>
        <p:txBody>
          <a:bodyPr wrap="none" rtlCol="0">
            <a:spAutoFit/>
          </a:bodyPr>
          <a:lstStyle/>
          <a:p>
            <a:pPr algn="l"/>
            <a:r>
              <a:rPr lang="en-US" dirty="0">
                <a:latin typeface="+mn-lt"/>
              </a:rPr>
              <a:t>SUCCESS!</a:t>
            </a:r>
          </a:p>
        </p:txBody>
      </p:sp>
      <p:sp>
        <p:nvSpPr>
          <p:cNvPr id="31" name="Line 18">
            <a:extLst>
              <a:ext uri="{FF2B5EF4-FFF2-40B4-BE49-F238E27FC236}">
                <a16:creationId xmlns:a16="http://schemas.microsoft.com/office/drawing/2014/main" id="{E0B881A0-E927-4129-9D01-27B760796178}"/>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32" name="Line 19">
            <a:extLst>
              <a:ext uri="{FF2B5EF4-FFF2-40B4-BE49-F238E27FC236}">
                <a16:creationId xmlns:a16="http://schemas.microsoft.com/office/drawing/2014/main" id="{127503A9-FF20-4189-8FA1-909D0CB69701}"/>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33" name="Picture 32">
            <a:extLst>
              <a:ext uri="{FF2B5EF4-FFF2-40B4-BE49-F238E27FC236}">
                <a16:creationId xmlns:a16="http://schemas.microsoft.com/office/drawing/2014/main" id="{71113E23-B1F0-4216-988C-C215BF45237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28" name="Group 27">
            <a:extLst>
              <a:ext uri="{FF2B5EF4-FFF2-40B4-BE49-F238E27FC236}">
                <a16:creationId xmlns:a16="http://schemas.microsoft.com/office/drawing/2014/main" id="{9B3DF4CE-8A80-41A9-A104-2EC0BF03DD9A}"/>
              </a:ext>
            </a:extLst>
          </p:cNvPr>
          <p:cNvGrpSpPr/>
          <p:nvPr/>
        </p:nvGrpSpPr>
        <p:grpSpPr>
          <a:xfrm>
            <a:off x="11361038" y="4143212"/>
            <a:ext cx="705642" cy="900724"/>
            <a:chOff x="11361038" y="4143212"/>
            <a:chExt cx="705642" cy="900724"/>
          </a:xfrm>
        </p:grpSpPr>
        <p:sp>
          <p:nvSpPr>
            <p:cNvPr id="45" name="Rectangle 3 2">
              <a:extLst>
                <a:ext uri="{FF2B5EF4-FFF2-40B4-BE49-F238E27FC236}">
                  <a16:creationId xmlns:a16="http://schemas.microsoft.com/office/drawing/2014/main" id="{F1940CEA-23FF-4E9C-A129-4A88E2F3AAD2}"/>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46" name="Oval 5 2">
              <a:extLst>
                <a:ext uri="{FF2B5EF4-FFF2-40B4-BE49-F238E27FC236}">
                  <a16:creationId xmlns:a16="http://schemas.microsoft.com/office/drawing/2014/main" id="{9037A40D-15B3-4190-B633-ABCB277654FC}"/>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47" name="Rectangle 3 3">
            <a:extLst>
              <a:ext uri="{FF2B5EF4-FFF2-40B4-BE49-F238E27FC236}">
                <a16:creationId xmlns:a16="http://schemas.microsoft.com/office/drawing/2014/main" id="{64D38C5B-59FE-457F-AABF-E129B3C27BE6}"/>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pic>
        <p:nvPicPr>
          <p:cNvPr id="48" name="Picture 47" descr="\documentclass{article}&#10;\usepackage{amsmath}&#10;\pagestyle{empty}&#10;\begin{document}&#10;&#10;$${h_e} = \sum{K} \frac{V^2}{2g}$$&#10;&#10;&#10;\end{document}" title="IguanaTex Bitmap Display">
            <a:extLst>
              <a:ext uri="{FF2B5EF4-FFF2-40B4-BE49-F238E27FC236}">
                <a16:creationId xmlns:a16="http://schemas.microsoft.com/office/drawing/2014/main" id="{B1A42850-255F-40D2-82D0-493EAFDB493A}"/>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9485215" y="5111484"/>
            <a:ext cx="1881600" cy="727771"/>
          </a:xfrm>
          <a:prstGeom prst="rect">
            <a:avLst/>
          </a:prstGeom>
        </p:spPr>
      </p:pic>
      <p:cxnSp>
        <p:nvCxnSpPr>
          <p:cNvPr id="49" name="Straight Connector 48">
            <a:extLst>
              <a:ext uri="{FF2B5EF4-FFF2-40B4-BE49-F238E27FC236}">
                <a16:creationId xmlns:a16="http://schemas.microsoft.com/office/drawing/2014/main" id="{821A8ABA-C56F-4D7F-8557-F9F39AA94A99}"/>
              </a:ext>
            </a:extLst>
          </p:cNvPr>
          <p:cNvCxnSpPr/>
          <p:nvPr/>
        </p:nvCxnSpPr>
        <p:spPr>
          <a:xfrm flipV="1">
            <a:off x="6997764" y="5863486"/>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5" name="Picture 24" descr="\documentclass{article}&#10;\usepackage{amsmath}&#10;\pagestyle{empty}&#10;\begin{document}&#10;&#10;$$ \sum{K}$$&#10;&#10;&#10;\end{document}" title="IguanaTex Bitmap Display">
            <a:extLst>
              <a:ext uri="{FF2B5EF4-FFF2-40B4-BE49-F238E27FC236}">
                <a16:creationId xmlns:a16="http://schemas.microsoft.com/office/drawing/2014/main" id="{DFADBE33-40AF-4616-A978-45B6892FE70F}"/>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1310438" y="5257800"/>
            <a:ext cx="742400" cy="426057"/>
          </a:xfrm>
          <a:prstGeom prst="rect">
            <a:avLst/>
          </a:prstGeom>
        </p:spPr>
      </p:pic>
      <p:cxnSp>
        <p:nvCxnSpPr>
          <p:cNvPr id="51" name="Straight Connector 50">
            <a:extLst>
              <a:ext uri="{FF2B5EF4-FFF2-40B4-BE49-F238E27FC236}">
                <a16:creationId xmlns:a16="http://schemas.microsoft.com/office/drawing/2014/main" id="{AAA23847-6D64-45FE-84B2-277E822EA69F}"/>
              </a:ext>
            </a:extLst>
          </p:cNvPr>
          <p:cNvCxnSpPr/>
          <p:nvPr/>
        </p:nvCxnSpPr>
        <p:spPr>
          <a:xfrm flipV="1">
            <a:off x="4523095" y="5872451"/>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C272415-5C55-4AD5-808B-656ACA152193}"/>
              </a:ext>
            </a:extLst>
          </p:cNvPr>
          <p:cNvCxnSpPr/>
          <p:nvPr/>
        </p:nvCxnSpPr>
        <p:spPr>
          <a:xfrm flipV="1">
            <a:off x="7878526" y="5863486"/>
            <a:ext cx="476825" cy="741221"/>
          </a:xfrm>
          <a:prstGeom prst="line">
            <a:avLst/>
          </a:prstGeom>
          <a:ln w="381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610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3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63" name="Rectangle 7"/>
          <p:cNvSpPr>
            <a:spLocks noGrp="1" noChangeArrowheads="1"/>
          </p:cNvSpPr>
          <p:nvPr>
            <p:ph type="title"/>
          </p:nvPr>
        </p:nvSpPr>
        <p:spPr>
          <a:xfrm>
            <a:off x="529714" y="219722"/>
            <a:ext cx="8084571" cy="1143000"/>
          </a:xfrm>
        </p:spPr>
        <p:txBody>
          <a:bodyPr/>
          <a:lstStyle/>
          <a:p>
            <a:r>
              <a:rPr lang="en-US" sz="4000" dirty="0"/>
              <a:t>Elevation difference = head loss trick</a:t>
            </a:r>
          </a:p>
        </p:txBody>
      </p:sp>
      <p:sp>
        <p:nvSpPr>
          <p:cNvPr id="2" name="TextBox 1">
            <a:extLst>
              <a:ext uri="{FF2B5EF4-FFF2-40B4-BE49-F238E27FC236}">
                <a16:creationId xmlns:a16="http://schemas.microsoft.com/office/drawing/2014/main" id="{B58BA0F9-9777-4AD4-844A-1806099ACE71}"/>
              </a:ext>
            </a:extLst>
          </p:cNvPr>
          <p:cNvSpPr txBox="1"/>
          <p:nvPr/>
        </p:nvSpPr>
        <p:spPr>
          <a:xfrm>
            <a:off x="1637221" y="1055281"/>
            <a:ext cx="5933676" cy="400110"/>
          </a:xfrm>
          <a:prstGeom prst="rect">
            <a:avLst/>
          </a:prstGeom>
          <a:noFill/>
        </p:spPr>
        <p:txBody>
          <a:bodyPr wrap="none" rtlCol="0">
            <a:spAutoFit/>
          </a:bodyPr>
          <a:lstStyle/>
          <a:p>
            <a:r>
              <a:rPr lang="en-US" sz="2000" dirty="0">
                <a:solidFill>
                  <a:srgbClr val="00005A"/>
                </a:solidFill>
                <a:latin typeface="Calibri" panose="020F0502020204030204" pitchFamily="34" charset="0"/>
                <a:cs typeface="Calibri" panose="020F0502020204030204" pitchFamily="34" charset="0"/>
              </a:rPr>
              <a:t>Also called the ‘head loss trick’ or ‘control volume trick’</a:t>
            </a:r>
          </a:p>
        </p:txBody>
      </p:sp>
      <p:pic>
        <p:nvPicPr>
          <p:cNvPr id="9" name="Picture 8" descr="\documentclass{article}&#10;\usepackage{amsmath}&#10;\pagestyle{empty}&#10;\begin{document}&#10;&#10;$$\frac{p_{in}}{\rho g} + z_{in} + \alpha_{in} \frac{\bar V_{in}^2}{2g} + h_P = \frac{p_{out}}{\rho g} + z_{out} + {\alpha_{out}} \frac{\bar V_{out}^2}{2g} + h_T + h_L$$&#10;&#10;&#10;\end{document}" title="IguanaTex Bitmap Display">
            <a:extLst>
              <a:ext uri="{FF2B5EF4-FFF2-40B4-BE49-F238E27FC236}">
                <a16:creationId xmlns:a16="http://schemas.microsoft.com/office/drawing/2014/main" id="{12E7DC9E-B71A-4DDA-AA67-291BF05D996E}"/>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320896" y="3465630"/>
            <a:ext cx="7098555" cy="639826"/>
          </a:xfrm>
          <a:prstGeom prst="rect">
            <a:avLst/>
          </a:prstGeom>
        </p:spPr>
      </p:pic>
      <p:sp>
        <p:nvSpPr>
          <p:cNvPr id="28" name="Line 51">
            <a:extLst>
              <a:ext uri="{FF2B5EF4-FFF2-40B4-BE49-F238E27FC236}">
                <a16:creationId xmlns:a16="http://schemas.microsoft.com/office/drawing/2014/main" id="{BBE3C803-5F0C-49B8-A697-2B77778CB623}"/>
              </a:ext>
            </a:extLst>
          </p:cNvPr>
          <p:cNvSpPr>
            <a:spLocks noChangeShapeType="1"/>
          </p:cNvSpPr>
          <p:nvPr/>
        </p:nvSpPr>
        <p:spPr bwMode="auto">
          <a:xfrm flipH="1">
            <a:off x="358253" y="3529021"/>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29" name="Line 52">
            <a:extLst>
              <a:ext uri="{FF2B5EF4-FFF2-40B4-BE49-F238E27FC236}">
                <a16:creationId xmlns:a16="http://schemas.microsoft.com/office/drawing/2014/main" id="{6CC7C21E-122B-4AAE-8AAB-2B63875D3FD9}"/>
              </a:ext>
            </a:extLst>
          </p:cNvPr>
          <p:cNvSpPr>
            <a:spLocks noChangeShapeType="1"/>
          </p:cNvSpPr>
          <p:nvPr/>
        </p:nvSpPr>
        <p:spPr bwMode="auto">
          <a:xfrm flipH="1">
            <a:off x="3480990" y="353498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0" name="Line 53">
            <a:extLst>
              <a:ext uri="{FF2B5EF4-FFF2-40B4-BE49-F238E27FC236}">
                <a16:creationId xmlns:a16="http://schemas.microsoft.com/office/drawing/2014/main" id="{EB5899BC-99E8-4BFB-86EC-F679E9DFEA77}"/>
              </a:ext>
            </a:extLst>
          </p:cNvPr>
          <p:cNvSpPr>
            <a:spLocks noChangeShapeType="1"/>
          </p:cNvSpPr>
          <p:nvPr/>
        </p:nvSpPr>
        <p:spPr bwMode="auto">
          <a:xfrm flipH="1">
            <a:off x="2028245" y="352447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2" name="Line 55">
            <a:extLst>
              <a:ext uri="{FF2B5EF4-FFF2-40B4-BE49-F238E27FC236}">
                <a16:creationId xmlns:a16="http://schemas.microsoft.com/office/drawing/2014/main" id="{813B4C30-2E00-419B-BD13-F4831BC36CC6}"/>
              </a:ext>
            </a:extLst>
          </p:cNvPr>
          <p:cNvSpPr>
            <a:spLocks noChangeShapeType="1"/>
          </p:cNvSpPr>
          <p:nvPr/>
        </p:nvSpPr>
        <p:spPr bwMode="auto">
          <a:xfrm flipH="1">
            <a:off x="2672350" y="351019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 name="Line 56">
            <a:extLst>
              <a:ext uri="{FF2B5EF4-FFF2-40B4-BE49-F238E27FC236}">
                <a16:creationId xmlns:a16="http://schemas.microsoft.com/office/drawing/2014/main" id="{A4E6AD8E-FFD7-404C-8477-B1411049183E}"/>
              </a:ext>
            </a:extLst>
          </p:cNvPr>
          <p:cNvSpPr>
            <a:spLocks noChangeShapeType="1"/>
          </p:cNvSpPr>
          <p:nvPr/>
        </p:nvSpPr>
        <p:spPr bwMode="auto">
          <a:xfrm flipH="1">
            <a:off x="6405374" y="3542366"/>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pic>
        <p:nvPicPr>
          <p:cNvPr id="4" name="Picture 3">
            <a:extLst>
              <a:ext uri="{FF2B5EF4-FFF2-40B4-BE49-F238E27FC236}">
                <a16:creationId xmlns:a16="http://schemas.microsoft.com/office/drawing/2014/main" id="{6218A5AD-ECDE-4333-B371-32F02CA58E09}"/>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358254" y="4585190"/>
            <a:ext cx="1844670" cy="635051"/>
          </a:xfrm>
          <a:prstGeom prst="rect">
            <a:avLst/>
          </a:prstGeom>
        </p:spPr>
      </p:pic>
      <p:pic>
        <p:nvPicPr>
          <p:cNvPr id="7" name="Picture 6">
            <a:extLst>
              <a:ext uri="{FF2B5EF4-FFF2-40B4-BE49-F238E27FC236}">
                <a16:creationId xmlns:a16="http://schemas.microsoft.com/office/drawing/2014/main" id="{178A01A0-1740-460A-BC51-6F7941ADD2C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58253" y="5448941"/>
            <a:ext cx="1881101" cy="439025"/>
          </a:xfrm>
          <a:prstGeom prst="rect">
            <a:avLst/>
          </a:prstGeom>
        </p:spPr>
      </p:pic>
      <p:grpSp>
        <p:nvGrpSpPr>
          <p:cNvPr id="41" name="Group 40">
            <a:extLst>
              <a:ext uri="{FF2B5EF4-FFF2-40B4-BE49-F238E27FC236}">
                <a16:creationId xmlns:a16="http://schemas.microsoft.com/office/drawing/2014/main" id="{96E4F047-9C21-44FA-B48B-6B1624ED7469}"/>
              </a:ext>
            </a:extLst>
          </p:cNvPr>
          <p:cNvGrpSpPr/>
          <p:nvPr/>
        </p:nvGrpSpPr>
        <p:grpSpPr>
          <a:xfrm>
            <a:off x="-195030" y="4455310"/>
            <a:ext cx="7710137" cy="1794125"/>
            <a:chOff x="2504984" y="5205622"/>
            <a:chExt cx="7710137" cy="1794125"/>
          </a:xfrm>
        </p:grpSpPr>
        <p:grpSp>
          <p:nvGrpSpPr>
            <p:cNvPr id="40" name="Group 39">
              <a:extLst>
                <a:ext uri="{FF2B5EF4-FFF2-40B4-BE49-F238E27FC236}">
                  <a16:creationId xmlns:a16="http://schemas.microsoft.com/office/drawing/2014/main" id="{65F4125E-A574-4192-930A-2EE126230109}"/>
                </a:ext>
              </a:extLst>
            </p:cNvPr>
            <p:cNvGrpSpPr/>
            <p:nvPr/>
          </p:nvGrpSpPr>
          <p:grpSpPr>
            <a:xfrm>
              <a:off x="2504984" y="5205622"/>
              <a:ext cx="7710137" cy="1794125"/>
              <a:chOff x="2504984" y="5205622"/>
              <a:chExt cx="7710137" cy="1794125"/>
            </a:xfrm>
          </p:grpSpPr>
          <p:sp>
            <p:nvSpPr>
              <p:cNvPr id="35" name="Oval 34">
                <a:extLst>
                  <a:ext uri="{FF2B5EF4-FFF2-40B4-BE49-F238E27FC236}">
                    <a16:creationId xmlns:a16="http://schemas.microsoft.com/office/drawing/2014/main" id="{8E9030B6-F47E-493C-9C43-C86BCB94F3F1}"/>
                  </a:ext>
                </a:extLst>
              </p:cNvPr>
              <p:cNvSpPr/>
              <p:nvPr/>
            </p:nvSpPr>
            <p:spPr>
              <a:xfrm>
                <a:off x="3710354" y="5205622"/>
                <a:ext cx="668521" cy="834691"/>
              </a:xfrm>
              <a:prstGeom prst="ellipse">
                <a:avLst/>
              </a:prstGeom>
              <a:noFill/>
              <a:ln>
                <a:solidFill>
                  <a:srgbClr val="A500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c 4">
                <a:extLst>
                  <a:ext uri="{FF2B5EF4-FFF2-40B4-BE49-F238E27FC236}">
                    <a16:creationId xmlns:a16="http://schemas.microsoft.com/office/drawing/2014/main" id="{E050E393-8FC6-4FAB-875E-224E3A102F92}"/>
                  </a:ext>
                </a:extLst>
              </p:cNvPr>
              <p:cNvSpPr/>
              <p:nvPr/>
            </p:nvSpPr>
            <p:spPr>
              <a:xfrm>
                <a:off x="4264269" y="5343719"/>
                <a:ext cx="478196" cy="383301"/>
              </a:xfrm>
              <a:prstGeom prst="arc">
                <a:avLst>
                  <a:gd name="adj1" fmla="val 12840800"/>
                  <a:gd name="adj2" fmla="val 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Arc 65">
                <a:extLst>
                  <a:ext uri="{FF2B5EF4-FFF2-40B4-BE49-F238E27FC236}">
                    <a16:creationId xmlns:a16="http://schemas.microsoft.com/office/drawing/2014/main" id="{C67EBDF2-4F27-4A93-A920-0C085F0DD5E6}"/>
                  </a:ext>
                </a:extLst>
              </p:cNvPr>
              <p:cNvSpPr/>
              <p:nvPr/>
            </p:nvSpPr>
            <p:spPr>
              <a:xfrm rot="429464">
                <a:off x="2504984" y="5569748"/>
                <a:ext cx="7710137" cy="1429999"/>
              </a:xfrm>
              <a:prstGeom prst="arc">
                <a:avLst>
                  <a:gd name="adj1" fmla="val 12054271"/>
                  <a:gd name="adj2" fmla="val 21186716"/>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6" name="TextBox 35">
              <a:extLst>
                <a:ext uri="{FF2B5EF4-FFF2-40B4-BE49-F238E27FC236}">
                  <a16:creationId xmlns:a16="http://schemas.microsoft.com/office/drawing/2014/main" id="{545993D2-C0EA-4D6A-B8F6-C6CD451CF1CF}"/>
                </a:ext>
              </a:extLst>
            </p:cNvPr>
            <p:cNvSpPr txBox="1"/>
            <p:nvPr/>
          </p:nvSpPr>
          <p:spPr>
            <a:xfrm>
              <a:off x="5151127" y="5614103"/>
              <a:ext cx="2543440" cy="1323439"/>
            </a:xfrm>
            <a:prstGeom prst="rect">
              <a:avLst/>
            </a:prstGeom>
            <a:noFill/>
          </p:spPr>
          <p:txBody>
            <a:bodyPr wrap="square" rtlCol="0">
              <a:spAutoFit/>
            </a:bodyPr>
            <a:lstStyle/>
            <a:p>
              <a:r>
                <a:rPr lang="en-US" sz="2000" dirty="0"/>
                <a:t>The kinetic energy term gets incorporated in head loss as a minor loss with a </a:t>
              </a:r>
              <a:r>
                <a:rPr lang="en-US" sz="2000" dirty="0" err="1"/>
                <a:t>K</a:t>
              </a:r>
              <a:r>
                <a:rPr lang="en-US" sz="2000" baseline="-25000" dirty="0" err="1"/>
                <a:t>e</a:t>
              </a:r>
              <a:r>
                <a:rPr lang="en-US" sz="2000" dirty="0"/>
                <a:t> of 1</a:t>
              </a:r>
            </a:p>
          </p:txBody>
        </p:sp>
      </p:grpSp>
      <p:sp>
        <p:nvSpPr>
          <p:cNvPr id="42" name="TextBox 41">
            <a:extLst>
              <a:ext uri="{FF2B5EF4-FFF2-40B4-BE49-F238E27FC236}">
                <a16:creationId xmlns:a16="http://schemas.microsoft.com/office/drawing/2014/main" id="{814B3A86-D10B-48C5-BC69-DBC209E2556A}"/>
              </a:ext>
            </a:extLst>
          </p:cNvPr>
          <p:cNvSpPr txBox="1"/>
          <p:nvPr/>
        </p:nvSpPr>
        <p:spPr>
          <a:xfrm>
            <a:off x="-33249" y="6127488"/>
            <a:ext cx="2539097" cy="707886"/>
          </a:xfrm>
          <a:prstGeom prst="rect">
            <a:avLst/>
          </a:prstGeom>
          <a:noFill/>
        </p:spPr>
        <p:txBody>
          <a:bodyPr wrap="square" rtlCol="0">
            <a:spAutoFit/>
          </a:bodyPr>
          <a:lstStyle/>
          <a:p>
            <a:r>
              <a:rPr lang="en-US" sz="2000" dirty="0">
                <a:hlinkClick r:id="rId13"/>
              </a:rPr>
              <a:t>Click here </a:t>
            </a:r>
            <a:r>
              <a:rPr lang="en-US" sz="2000" dirty="0"/>
              <a:t>for a more in-depth explanation</a:t>
            </a:r>
          </a:p>
        </p:txBody>
      </p:sp>
      <p:sp>
        <p:nvSpPr>
          <p:cNvPr id="3" name="TextBox 2"/>
          <p:cNvSpPr txBox="1"/>
          <p:nvPr/>
        </p:nvSpPr>
        <p:spPr>
          <a:xfrm>
            <a:off x="288188" y="1821399"/>
            <a:ext cx="4875630" cy="1384995"/>
          </a:xfrm>
          <a:prstGeom prst="rect">
            <a:avLst/>
          </a:prstGeom>
          <a:noFill/>
        </p:spPr>
        <p:txBody>
          <a:bodyPr wrap="none" rtlCol="0">
            <a:spAutoFit/>
          </a:bodyPr>
          <a:lstStyle/>
          <a:p>
            <a:r>
              <a:rPr lang="en-US" dirty="0"/>
              <a:t>Two unknowns! Q and head loss</a:t>
            </a:r>
          </a:p>
          <a:p>
            <a:r>
              <a:rPr lang="en-US" dirty="0"/>
              <a:t>Two equations?</a:t>
            </a:r>
          </a:p>
          <a:p>
            <a:endParaRPr lang="en-US" dirty="0"/>
          </a:p>
        </p:txBody>
      </p:sp>
      <p:grpSp>
        <p:nvGrpSpPr>
          <p:cNvPr id="6" name="Group 5">
            <a:extLst>
              <a:ext uri="{FF2B5EF4-FFF2-40B4-BE49-F238E27FC236}">
                <a16:creationId xmlns:a16="http://schemas.microsoft.com/office/drawing/2014/main" id="{F5BE9D3A-3885-47CF-969C-5EFF450CDF65}"/>
              </a:ext>
            </a:extLst>
          </p:cNvPr>
          <p:cNvGrpSpPr/>
          <p:nvPr/>
        </p:nvGrpSpPr>
        <p:grpSpPr>
          <a:xfrm>
            <a:off x="5821540" y="4492767"/>
            <a:ext cx="3813416" cy="2145511"/>
            <a:chOff x="5821540" y="4492767"/>
            <a:chExt cx="3813416" cy="2145511"/>
          </a:xfrm>
        </p:grpSpPr>
        <p:pic>
          <p:nvPicPr>
            <p:cNvPr id="38" name="Picture 37">
              <a:extLst>
                <a:ext uri="{FF2B5EF4-FFF2-40B4-BE49-F238E27FC236}">
                  <a16:creationId xmlns:a16="http://schemas.microsoft.com/office/drawing/2014/main" id="{B4B6015A-A12C-4C28-B8E0-8C08EDBB5DF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821540" y="4492767"/>
              <a:ext cx="3813416" cy="864811"/>
            </a:xfrm>
            <a:prstGeom prst="rect">
              <a:avLst/>
            </a:prstGeom>
          </p:spPr>
        </p:pic>
        <p:pic>
          <p:nvPicPr>
            <p:cNvPr id="43" name="Picture 42" descr="\documentclass{article}&#10;\usepackage{amsmath}&#10;\pagestyle{empty}&#10;\begin{document}&#10;&#10;$${h_e} = \sum{K} \frac{V^2}{2g}$$&#10;&#10;&#10;\end{document}" title="IguanaTex Bitmap Display">
              <a:extLst>
                <a:ext uri="{FF2B5EF4-FFF2-40B4-BE49-F238E27FC236}">
                  <a16:creationId xmlns:a16="http://schemas.microsoft.com/office/drawing/2014/main" id="{FFA7F6F6-29D3-411A-B04C-00252409EABD}"/>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821540" y="5465388"/>
              <a:ext cx="1881600" cy="727771"/>
            </a:xfrm>
            <a:prstGeom prst="rect">
              <a:avLst/>
            </a:prstGeom>
          </p:spPr>
        </p:pic>
        <p:pic>
          <p:nvPicPr>
            <p:cNvPr id="44" name="Picture 43">
              <a:extLst>
                <a:ext uri="{FF2B5EF4-FFF2-40B4-BE49-F238E27FC236}">
                  <a16:creationId xmlns:a16="http://schemas.microsoft.com/office/drawing/2014/main" id="{B0A9C08F-E1D0-45D5-A1E9-45F2AC7D451E}"/>
                </a:ext>
              </a:extLst>
            </p:cNvPr>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5829616" y="6350887"/>
              <a:ext cx="1657752" cy="287391"/>
            </a:xfrm>
            <a:prstGeom prst="rect">
              <a:avLst/>
            </a:prstGeom>
          </p:spPr>
        </p:pic>
      </p:grpSp>
      <p:grpSp>
        <p:nvGrpSpPr>
          <p:cNvPr id="45" name="Group 44">
            <a:extLst>
              <a:ext uri="{FF2B5EF4-FFF2-40B4-BE49-F238E27FC236}">
                <a16:creationId xmlns:a16="http://schemas.microsoft.com/office/drawing/2014/main" id="{CFE2B4E1-8CB8-4D89-90B8-5B44D605EA50}"/>
              </a:ext>
            </a:extLst>
          </p:cNvPr>
          <p:cNvGrpSpPr/>
          <p:nvPr/>
        </p:nvGrpSpPr>
        <p:grpSpPr>
          <a:xfrm>
            <a:off x="5684434" y="1662849"/>
            <a:ext cx="5681399" cy="2702735"/>
            <a:chOff x="5368750" y="1662849"/>
            <a:chExt cx="5681399" cy="2702735"/>
          </a:xfrm>
        </p:grpSpPr>
        <p:sp>
          <p:nvSpPr>
            <p:cNvPr id="46" name="Freeform 17 1">
              <a:extLst>
                <a:ext uri="{FF2B5EF4-FFF2-40B4-BE49-F238E27FC236}">
                  <a16:creationId xmlns:a16="http://schemas.microsoft.com/office/drawing/2014/main" id="{3AF6DF43-1A9C-4CC9-A416-B19DCF7E8EBC}"/>
                </a:ext>
              </a:extLst>
            </p:cNvPr>
            <p:cNvSpPr>
              <a:spLocks/>
            </p:cNvSpPr>
            <p:nvPr/>
          </p:nvSpPr>
          <p:spPr bwMode="auto">
            <a:xfrm>
              <a:off x="6626216" y="3125214"/>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47625" cap="flat" cmpd="sng">
              <a:solidFill>
                <a:schemeClr val="accent3"/>
              </a:solidFill>
              <a:prstDash val="solid"/>
              <a:round/>
              <a:headEnd type="none" w="lg" len="med"/>
              <a:tailEnd type="none" w="lg" len="med"/>
            </a:ln>
            <a:effectLst/>
          </p:spPr>
          <p:txBody>
            <a:bodyPr wrap="none" anchor="ctr">
              <a:spAutoFit/>
            </a:bodyPr>
            <a:lstStyle/>
            <a:p>
              <a:endParaRPr lang="en-US"/>
            </a:p>
          </p:txBody>
        </p:sp>
        <p:sp>
          <p:nvSpPr>
            <p:cNvPr id="47" name="Rectangle 3 1">
              <a:extLst>
                <a:ext uri="{FF2B5EF4-FFF2-40B4-BE49-F238E27FC236}">
                  <a16:creationId xmlns:a16="http://schemas.microsoft.com/office/drawing/2014/main" id="{A8CC8AA6-6AE8-42A3-9B8A-EF5D481165FA}"/>
                </a:ext>
              </a:extLst>
            </p:cNvPr>
            <p:cNvSpPr>
              <a:spLocks noChangeArrowheads="1"/>
            </p:cNvSpPr>
            <p:nvPr/>
          </p:nvSpPr>
          <p:spPr bwMode="auto">
            <a:xfrm>
              <a:off x="5368750" y="2383427"/>
              <a:ext cx="1250950" cy="810651"/>
            </a:xfrm>
            <a:prstGeom prst="rect">
              <a:avLst/>
            </a:prstGeom>
            <a:solidFill>
              <a:schemeClr val="accent3"/>
            </a:solidFill>
            <a:ln w="9525">
              <a:noFill/>
              <a:miter lim="800000"/>
              <a:headEnd/>
              <a:tailEnd/>
            </a:ln>
            <a:effectLst/>
          </p:spPr>
          <p:txBody>
            <a:bodyPr wrap="none" anchor="ctr"/>
            <a:lstStyle/>
            <a:p>
              <a:endParaRPr lang="en-US"/>
            </a:p>
          </p:txBody>
        </p:sp>
        <p:sp>
          <p:nvSpPr>
            <p:cNvPr id="48" name="Oval 5 1">
              <a:extLst>
                <a:ext uri="{FF2B5EF4-FFF2-40B4-BE49-F238E27FC236}">
                  <a16:creationId xmlns:a16="http://schemas.microsoft.com/office/drawing/2014/main" id="{CE978DCC-B905-4676-845F-DB6B94C61909}"/>
                </a:ext>
              </a:extLst>
            </p:cNvPr>
            <p:cNvSpPr>
              <a:spLocks noChangeArrowheads="1"/>
            </p:cNvSpPr>
            <p:nvPr/>
          </p:nvSpPr>
          <p:spPr bwMode="auto">
            <a:xfrm>
              <a:off x="5368750" y="3104006"/>
              <a:ext cx="1250950"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sp>
          <p:nvSpPr>
            <p:cNvPr id="49" name="Line 6">
              <a:extLst>
                <a:ext uri="{FF2B5EF4-FFF2-40B4-BE49-F238E27FC236}">
                  <a16:creationId xmlns:a16="http://schemas.microsoft.com/office/drawing/2014/main" id="{BE7BF531-FD34-4606-AE2B-D5A2E36E90F2}"/>
                </a:ext>
              </a:extLst>
            </p:cNvPr>
            <p:cNvSpPr>
              <a:spLocks noChangeShapeType="1"/>
            </p:cNvSpPr>
            <p:nvPr/>
          </p:nvSpPr>
          <p:spPr bwMode="auto">
            <a:xfrm>
              <a:off x="5368750" y="1662849"/>
              <a:ext cx="2172" cy="1531229"/>
            </a:xfrm>
            <a:prstGeom prst="line">
              <a:avLst/>
            </a:prstGeom>
            <a:noFill/>
            <a:ln w="9525">
              <a:solidFill>
                <a:schemeClr val="tx1"/>
              </a:solidFill>
              <a:round/>
              <a:headEnd/>
              <a:tailEnd/>
            </a:ln>
            <a:effectLst/>
          </p:spPr>
          <p:txBody>
            <a:bodyPr/>
            <a:lstStyle/>
            <a:p>
              <a:endParaRPr lang="en-US"/>
            </a:p>
          </p:txBody>
        </p:sp>
        <p:sp>
          <p:nvSpPr>
            <p:cNvPr id="50" name="Line 7">
              <a:extLst>
                <a:ext uri="{FF2B5EF4-FFF2-40B4-BE49-F238E27FC236}">
                  <a16:creationId xmlns:a16="http://schemas.microsoft.com/office/drawing/2014/main" id="{AB8997B6-9EFA-4AFF-8FAB-4A224724F4B6}"/>
                </a:ext>
              </a:extLst>
            </p:cNvPr>
            <p:cNvSpPr>
              <a:spLocks noChangeShapeType="1"/>
            </p:cNvSpPr>
            <p:nvPr/>
          </p:nvSpPr>
          <p:spPr bwMode="auto">
            <a:xfrm flipV="1">
              <a:off x="6619700" y="1662849"/>
              <a:ext cx="2172" cy="1531229"/>
            </a:xfrm>
            <a:prstGeom prst="line">
              <a:avLst/>
            </a:prstGeom>
            <a:noFill/>
            <a:ln w="9525">
              <a:solidFill>
                <a:schemeClr val="tx1"/>
              </a:solidFill>
              <a:round/>
              <a:headEnd/>
              <a:tailEnd/>
            </a:ln>
            <a:effectLst/>
          </p:spPr>
          <p:txBody>
            <a:bodyPr/>
            <a:lstStyle/>
            <a:p>
              <a:endParaRPr lang="en-US"/>
            </a:p>
          </p:txBody>
        </p:sp>
        <p:sp>
          <p:nvSpPr>
            <p:cNvPr id="51" name="Freeform 17 2">
              <a:extLst>
                <a:ext uri="{FF2B5EF4-FFF2-40B4-BE49-F238E27FC236}">
                  <a16:creationId xmlns:a16="http://schemas.microsoft.com/office/drawing/2014/main" id="{8081CEE1-81AF-4A2B-BBC1-E93875A0820A}"/>
                </a:ext>
              </a:extLst>
            </p:cNvPr>
            <p:cNvSpPr>
              <a:spLocks/>
            </p:cNvSpPr>
            <p:nvPr/>
          </p:nvSpPr>
          <p:spPr bwMode="auto">
            <a:xfrm>
              <a:off x="6626216" y="3124648"/>
              <a:ext cx="4423933" cy="1240370"/>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76200" cap="flat" cmpd="dbl">
              <a:solidFill>
                <a:schemeClr val="tx1"/>
              </a:solidFill>
              <a:prstDash val="solid"/>
              <a:round/>
              <a:headEnd type="none" w="lg" len="med"/>
              <a:tailEnd type="none" w="lg" len="med"/>
            </a:ln>
            <a:effectLst/>
          </p:spPr>
          <p:txBody>
            <a:bodyPr wrap="none" anchor="ctr">
              <a:spAutoFit/>
            </a:bodyPr>
            <a:lstStyle/>
            <a:p>
              <a:endParaRPr lang="en-US"/>
            </a:p>
          </p:txBody>
        </p:sp>
      </p:grpSp>
      <p:grpSp>
        <p:nvGrpSpPr>
          <p:cNvPr id="52" name="Group 51">
            <a:extLst>
              <a:ext uri="{FF2B5EF4-FFF2-40B4-BE49-F238E27FC236}">
                <a16:creationId xmlns:a16="http://schemas.microsoft.com/office/drawing/2014/main" id="{FF27A2C5-4D09-4E84-8A7E-D1C5E7A726F3}"/>
              </a:ext>
            </a:extLst>
          </p:cNvPr>
          <p:cNvGrpSpPr/>
          <p:nvPr/>
        </p:nvGrpSpPr>
        <p:grpSpPr>
          <a:xfrm>
            <a:off x="5230305" y="2025694"/>
            <a:ext cx="1701610" cy="523220"/>
            <a:chOff x="7829251" y="2833293"/>
            <a:chExt cx="1701610" cy="523220"/>
          </a:xfrm>
        </p:grpSpPr>
        <p:cxnSp>
          <p:nvCxnSpPr>
            <p:cNvPr id="53" name="Straight Connector 52">
              <a:extLst>
                <a:ext uri="{FF2B5EF4-FFF2-40B4-BE49-F238E27FC236}">
                  <a16:creationId xmlns:a16="http://schemas.microsoft.com/office/drawing/2014/main" id="{A440E673-0760-4391-BD1F-5C57229F7AD2}"/>
                </a:ext>
              </a:extLst>
            </p:cNvPr>
            <p:cNvCxnSpPr>
              <a:cxnSpLocks/>
            </p:cNvCxnSpPr>
            <p:nvPr/>
          </p:nvCxnSpPr>
          <p:spPr>
            <a:xfrm>
              <a:off x="8284255" y="3206281"/>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B6C2C0F7-3207-4EAC-865C-69F3996D9D49}"/>
                </a:ext>
              </a:extLst>
            </p:cNvPr>
            <p:cNvSpPr txBox="1"/>
            <p:nvPr/>
          </p:nvSpPr>
          <p:spPr>
            <a:xfrm>
              <a:off x="7829251" y="2833293"/>
              <a:ext cx="457176" cy="523220"/>
            </a:xfrm>
            <a:prstGeom prst="rect">
              <a:avLst/>
            </a:prstGeom>
            <a:noFill/>
          </p:spPr>
          <p:txBody>
            <a:bodyPr wrap="none" rtlCol="0">
              <a:spAutoFit/>
            </a:bodyPr>
            <a:lstStyle/>
            <a:p>
              <a:pPr algn="l"/>
              <a:r>
                <a:rPr lang="en-US" dirty="0">
                  <a:latin typeface="+mn-lt"/>
                </a:rPr>
                <a:t>in</a:t>
              </a:r>
            </a:p>
          </p:txBody>
        </p:sp>
      </p:grpSp>
      <p:grpSp>
        <p:nvGrpSpPr>
          <p:cNvPr id="55" name="Group 54">
            <a:extLst>
              <a:ext uri="{FF2B5EF4-FFF2-40B4-BE49-F238E27FC236}">
                <a16:creationId xmlns:a16="http://schemas.microsoft.com/office/drawing/2014/main" id="{726C870B-D666-4D6E-BB95-16D6B3E9F68F}"/>
              </a:ext>
            </a:extLst>
          </p:cNvPr>
          <p:cNvGrpSpPr/>
          <p:nvPr/>
        </p:nvGrpSpPr>
        <p:grpSpPr>
          <a:xfrm>
            <a:off x="11041412" y="3400907"/>
            <a:ext cx="1005201" cy="745070"/>
            <a:chOff x="11113139" y="3406234"/>
            <a:chExt cx="1005201" cy="745070"/>
          </a:xfrm>
        </p:grpSpPr>
        <p:cxnSp>
          <p:nvCxnSpPr>
            <p:cNvPr id="56" name="Straight Connector 55">
              <a:extLst>
                <a:ext uri="{FF2B5EF4-FFF2-40B4-BE49-F238E27FC236}">
                  <a16:creationId xmlns:a16="http://schemas.microsoft.com/office/drawing/2014/main" id="{241EF4DA-04F7-4099-B85F-EB646AC69B4B}"/>
                </a:ext>
              </a:extLst>
            </p:cNvPr>
            <p:cNvCxnSpPr>
              <a:cxnSpLocks/>
            </p:cNvCxnSpPr>
            <p:nvPr/>
          </p:nvCxnSpPr>
          <p:spPr>
            <a:xfrm rot="16200000" flipH="1">
              <a:off x="11784736" y="3817700"/>
              <a:ext cx="6516" cy="660692"/>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29F2ED3A-85D9-435D-B32B-5168133AE8CB}"/>
                </a:ext>
              </a:extLst>
            </p:cNvPr>
            <p:cNvSpPr txBox="1"/>
            <p:nvPr/>
          </p:nvSpPr>
          <p:spPr>
            <a:xfrm>
              <a:off x="11113139" y="3406234"/>
              <a:ext cx="705642" cy="523220"/>
            </a:xfrm>
            <a:prstGeom prst="rect">
              <a:avLst/>
            </a:prstGeom>
            <a:noFill/>
          </p:spPr>
          <p:txBody>
            <a:bodyPr wrap="none" rtlCol="0">
              <a:spAutoFit/>
            </a:bodyPr>
            <a:lstStyle/>
            <a:p>
              <a:pPr algn="l"/>
              <a:r>
                <a:rPr lang="en-US" dirty="0">
                  <a:latin typeface="+mn-lt"/>
                </a:rPr>
                <a:t>out</a:t>
              </a:r>
            </a:p>
          </p:txBody>
        </p:sp>
      </p:grpSp>
      <p:sp>
        <p:nvSpPr>
          <p:cNvPr id="58" name="TextBox 57">
            <a:extLst>
              <a:ext uri="{FF2B5EF4-FFF2-40B4-BE49-F238E27FC236}">
                <a16:creationId xmlns:a16="http://schemas.microsoft.com/office/drawing/2014/main" id="{0B35A42E-903F-400C-992E-49E260CEF6EB}"/>
              </a:ext>
            </a:extLst>
          </p:cNvPr>
          <p:cNvSpPr txBox="1"/>
          <p:nvPr/>
        </p:nvSpPr>
        <p:spPr>
          <a:xfrm>
            <a:off x="7807318" y="1733365"/>
            <a:ext cx="2517036" cy="523220"/>
          </a:xfrm>
          <a:prstGeom prst="rect">
            <a:avLst/>
          </a:prstGeom>
          <a:noFill/>
        </p:spPr>
        <p:txBody>
          <a:bodyPr wrap="none" rtlCol="0">
            <a:spAutoFit/>
          </a:bodyPr>
          <a:lstStyle/>
          <a:p>
            <a:pPr algn="l"/>
            <a:r>
              <a:rPr lang="en-US" dirty="0">
                <a:latin typeface="+mn-lt"/>
              </a:rPr>
              <a:t>Control volume</a:t>
            </a:r>
          </a:p>
        </p:txBody>
      </p:sp>
      <p:sp>
        <p:nvSpPr>
          <p:cNvPr id="59" name="Line 18">
            <a:extLst>
              <a:ext uri="{FF2B5EF4-FFF2-40B4-BE49-F238E27FC236}">
                <a16:creationId xmlns:a16="http://schemas.microsoft.com/office/drawing/2014/main" id="{2FEDA9AF-4AD8-4F28-85A7-BBB839659820}"/>
              </a:ext>
            </a:extLst>
          </p:cNvPr>
          <p:cNvSpPr>
            <a:spLocks noChangeShapeType="1"/>
          </p:cNvSpPr>
          <p:nvPr/>
        </p:nvSpPr>
        <p:spPr bwMode="auto">
          <a:xfrm>
            <a:off x="7004043" y="2398682"/>
            <a:ext cx="4839859" cy="0"/>
          </a:xfrm>
          <a:prstGeom prst="line">
            <a:avLst/>
          </a:prstGeom>
          <a:noFill/>
          <a:ln w="12700" cap="rnd">
            <a:solidFill>
              <a:schemeClr val="tx1"/>
            </a:solidFill>
            <a:prstDash val="sysDot"/>
            <a:round/>
            <a:headEnd type="none" w="lg" len="med"/>
            <a:tailEnd type="none" w="lg" len="med"/>
          </a:ln>
          <a:effectLst/>
        </p:spPr>
        <p:txBody>
          <a:bodyPr wrap="square" anchor="ctr">
            <a:spAutoFit/>
          </a:bodyPr>
          <a:lstStyle/>
          <a:p>
            <a:endParaRPr lang="en-US"/>
          </a:p>
        </p:txBody>
      </p:sp>
      <p:sp>
        <p:nvSpPr>
          <p:cNvPr id="60" name="Line 19">
            <a:extLst>
              <a:ext uri="{FF2B5EF4-FFF2-40B4-BE49-F238E27FC236}">
                <a16:creationId xmlns:a16="http://schemas.microsoft.com/office/drawing/2014/main" id="{62FF0EA7-98C1-4D12-BBA2-6611160E514A}"/>
              </a:ext>
            </a:extLst>
          </p:cNvPr>
          <p:cNvSpPr>
            <a:spLocks noChangeShapeType="1"/>
          </p:cNvSpPr>
          <p:nvPr/>
        </p:nvSpPr>
        <p:spPr bwMode="auto">
          <a:xfrm>
            <a:off x="11665664" y="2398682"/>
            <a:ext cx="0" cy="1735769"/>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pic>
        <p:nvPicPr>
          <p:cNvPr id="61" name="Picture 60">
            <a:extLst>
              <a:ext uri="{FF2B5EF4-FFF2-40B4-BE49-F238E27FC236}">
                <a16:creationId xmlns:a16="http://schemas.microsoft.com/office/drawing/2014/main" id="{3BEB0076-1855-4904-BA85-5E266D95CB35}"/>
              </a:ext>
            </a:extLst>
          </p:cNvPr>
          <p:cNvPicPr>
            <a:picLocks noChangeAspect="1"/>
          </p:cNvPicPr>
          <p:nvPr>
            <p:custDataLst>
              <p:tags r:id="rId4"/>
            </p:custDataLst>
          </p:nvPr>
        </p:nvPicPr>
        <p:blipFill>
          <a:blip r:embed="rId17" cstate="print">
            <a:extLst>
              <a:ext uri="{28A0092B-C50C-407E-A947-70E740481C1C}">
                <a14:useLocalDpi xmlns:a14="http://schemas.microsoft.com/office/drawing/2010/main" val="0"/>
              </a:ext>
            </a:extLst>
          </a:blip>
          <a:stretch>
            <a:fillRect/>
          </a:stretch>
        </p:blipFill>
        <p:spPr>
          <a:xfrm>
            <a:off x="11487426" y="3050987"/>
            <a:ext cx="356476" cy="252171"/>
          </a:xfrm>
          <a:prstGeom prst="rect">
            <a:avLst/>
          </a:prstGeom>
          <a:solidFill>
            <a:schemeClr val="bg1"/>
          </a:solidFill>
        </p:spPr>
      </p:pic>
      <p:grpSp>
        <p:nvGrpSpPr>
          <p:cNvPr id="62" name="Group 61">
            <a:extLst>
              <a:ext uri="{FF2B5EF4-FFF2-40B4-BE49-F238E27FC236}">
                <a16:creationId xmlns:a16="http://schemas.microsoft.com/office/drawing/2014/main" id="{C485DEDC-4277-478D-A066-D9D611D8F1B7}"/>
              </a:ext>
            </a:extLst>
          </p:cNvPr>
          <p:cNvGrpSpPr/>
          <p:nvPr/>
        </p:nvGrpSpPr>
        <p:grpSpPr>
          <a:xfrm>
            <a:off x="11361038" y="4143212"/>
            <a:ext cx="705642" cy="900724"/>
            <a:chOff x="11361038" y="4143212"/>
            <a:chExt cx="705642" cy="900724"/>
          </a:xfrm>
        </p:grpSpPr>
        <p:sp>
          <p:nvSpPr>
            <p:cNvPr id="63" name="Rectangle 3 2">
              <a:extLst>
                <a:ext uri="{FF2B5EF4-FFF2-40B4-BE49-F238E27FC236}">
                  <a16:creationId xmlns:a16="http://schemas.microsoft.com/office/drawing/2014/main" id="{724C09BE-5AF5-4449-B5E6-8BF14B65D87D}"/>
                </a:ext>
              </a:extLst>
            </p:cNvPr>
            <p:cNvSpPr>
              <a:spLocks noChangeArrowheads="1"/>
            </p:cNvSpPr>
            <p:nvPr/>
          </p:nvSpPr>
          <p:spPr bwMode="auto">
            <a:xfrm>
              <a:off x="11361038" y="4143212"/>
              <a:ext cx="705642" cy="810651"/>
            </a:xfrm>
            <a:prstGeom prst="rect">
              <a:avLst/>
            </a:prstGeom>
            <a:solidFill>
              <a:schemeClr val="accent3"/>
            </a:solidFill>
            <a:ln w="9525">
              <a:noFill/>
              <a:miter lim="800000"/>
              <a:headEnd/>
              <a:tailEnd/>
            </a:ln>
            <a:effectLst/>
          </p:spPr>
          <p:txBody>
            <a:bodyPr wrap="none" anchor="ctr"/>
            <a:lstStyle/>
            <a:p>
              <a:endParaRPr lang="en-US"/>
            </a:p>
          </p:txBody>
        </p:sp>
        <p:sp>
          <p:nvSpPr>
            <p:cNvPr id="64" name="Oval 5 2">
              <a:extLst>
                <a:ext uri="{FF2B5EF4-FFF2-40B4-BE49-F238E27FC236}">
                  <a16:creationId xmlns:a16="http://schemas.microsoft.com/office/drawing/2014/main" id="{9E211126-4A45-4089-824F-12EDCA144A55}"/>
                </a:ext>
              </a:extLst>
            </p:cNvPr>
            <p:cNvSpPr>
              <a:spLocks noChangeArrowheads="1"/>
            </p:cNvSpPr>
            <p:nvPr/>
          </p:nvSpPr>
          <p:spPr bwMode="auto">
            <a:xfrm>
              <a:off x="11361038" y="4863791"/>
              <a:ext cx="705642" cy="180145"/>
            </a:xfrm>
            <a:prstGeom prst="ellipse">
              <a:avLst/>
            </a:prstGeom>
            <a:solidFill>
              <a:schemeClr val="accent3"/>
            </a:solidFill>
            <a:ln w="9525">
              <a:solidFill>
                <a:schemeClr val="tx1"/>
              </a:solidFill>
              <a:round/>
              <a:headEnd/>
              <a:tailEnd/>
            </a:ln>
            <a:effectLst/>
          </p:spPr>
          <p:txBody>
            <a:bodyPr wrap="none" anchor="ctr"/>
            <a:lstStyle/>
            <a:p>
              <a:endParaRPr lang="en-US"/>
            </a:p>
          </p:txBody>
        </p:sp>
      </p:grpSp>
      <p:sp>
        <p:nvSpPr>
          <p:cNvPr id="65" name="Rectangle 3 3">
            <a:extLst>
              <a:ext uri="{FF2B5EF4-FFF2-40B4-BE49-F238E27FC236}">
                <a16:creationId xmlns:a16="http://schemas.microsoft.com/office/drawing/2014/main" id="{ADAC9963-3355-406C-A8DA-B913ED5D2DB5}"/>
              </a:ext>
            </a:extLst>
          </p:cNvPr>
          <p:cNvSpPr>
            <a:spLocks noChangeArrowheads="1"/>
          </p:cNvSpPr>
          <p:nvPr/>
        </p:nvSpPr>
        <p:spPr bwMode="auto">
          <a:xfrm>
            <a:off x="10310810" y="1921681"/>
            <a:ext cx="383564" cy="202182"/>
          </a:xfrm>
          <a:prstGeom prst="rect">
            <a:avLst/>
          </a:prstGeom>
          <a:solidFill>
            <a:schemeClr val="accent3"/>
          </a:solidFill>
          <a:ln w="9525">
            <a:noFill/>
            <a:miter lim="800000"/>
            <a:headEnd/>
            <a:tailEnd/>
          </a:ln>
          <a:effectLst/>
        </p:spPr>
        <p:txBody>
          <a:bodyPr wrap="none" anchor="ctr"/>
          <a:lstStyle/>
          <a:p>
            <a:endParaRPr lang="en-US"/>
          </a:p>
        </p:txBody>
      </p:sp>
      <p:cxnSp>
        <p:nvCxnSpPr>
          <p:cNvPr id="67" name="Straight Connector 66">
            <a:extLst>
              <a:ext uri="{FF2B5EF4-FFF2-40B4-BE49-F238E27FC236}">
                <a16:creationId xmlns:a16="http://schemas.microsoft.com/office/drawing/2014/main" id="{66CDB169-9C6F-4D49-A0F4-B356DE7DC05A}"/>
              </a:ext>
            </a:extLst>
          </p:cNvPr>
          <p:cNvCxnSpPr>
            <a:cxnSpLocks/>
          </p:cNvCxnSpPr>
          <p:nvPr/>
        </p:nvCxnSpPr>
        <p:spPr>
          <a:xfrm rot="5400000">
            <a:off x="10724727" y="4240488"/>
            <a:ext cx="1246606" cy="0"/>
          </a:xfrm>
          <a:prstGeom prst="line">
            <a:avLst/>
          </a:prstGeom>
          <a:ln w="38100">
            <a:solidFill>
              <a:schemeClr val="accent4"/>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60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6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animBg="1"/>
      <p:bldP spid="33" grpId="0" animBg="1"/>
      <p:bldP spid="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58"/>
          <p:cNvSpPr/>
          <p:nvPr/>
        </p:nvSpPr>
        <p:spPr>
          <a:xfrm>
            <a:off x="1509932" y="4247692"/>
            <a:ext cx="9172136" cy="2610308"/>
          </a:xfrm>
          <a:custGeom>
            <a:avLst/>
            <a:gdLst>
              <a:gd name="connsiteX0" fmla="*/ 0 w 9172136"/>
              <a:gd name="connsiteY0" fmla="*/ 0 h 4121834"/>
              <a:gd name="connsiteX1" fmla="*/ 9172136 w 9172136"/>
              <a:gd name="connsiteY1" fmla="*/ 1083213 h 4121834"/>
              <a:gd name="connsiteX2" fmla="*/ 9172136 w 9172136"/>
              <a:gd name="connsiteY2" fmla="*/ 4121834 h 4121834"/>
              <a:gd name="connsiteX3" fmla="*/ 14068 w 9172136"/>
              <a:gd name="connsiteY3" fmla="*/ 4093699 h 4121834"/>
              <a:gd name="connsiteX4" fmla="*/ 0 w 9172136"/>
              <a:gd name="connsiteY4" fmla="*/ 0 h 4121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2136" h="4121834">
                <a:moveTo>
                  <a:pt x="0" y="0"/>
                </a:moveTo>
                <a:lnTo>
                  <a:pt x="9172136" y="1083213"/>
                </a:lnTo>
                <a:lnTo>
                  <a:pt x="9172136" y="4121834"/>
                </a:lnTo>
                <a:lnTo>
                  <a:pt x="14068" y="4093699"/>
                </a:lnTo>
                <a:cubicBezTo>
                  <a:pt x="9379" y="2724444"/>
                  <a:pt x="4689" y="1355188"/>
                  <a:pt x="0" y="0"/>
                </a:cubicBezTo>
                <a:close/>
              </a:path>
            </a:pathLst>
          </a:custGeom>
          <a:blipFill>
            <a:blip r:embed="rId3"/>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4" name="Title 3"/>
          <p:cNvSpPr>
            <a:spLocks noGrp="1"/>
          </p:cNvSpPr>
          <p:nvPr>
            <p:ph type="title"/>
          </p:nvPr>
        </p:nvSpPr>
        <p:spPr/>
        <p:txBody>
          <a:bodyPr/>
          <a:lstStyle/>
          <a:p>
            <a:r>
              <a:rPr lang="en-US" dirty="0"/>
              <a:t>Solar Pumped System in India</a:t>
            </a:r>
          </a:p>
        </p:txBody>
      </p:sp>
      <p:grpSp>
        <p:nvGrpSpPr>
          <p:cNvPr id="5" name="Group 4"/>
          <p:cNvGrpSpPr>
            <a:grpSpLocks noChangeAspect="1"/>
          </p:cNvGrpSpPr>
          <p:nvPr/>
        </p:nvGrpSpPr>
        <p:grpSpPr>
          <a:xfrm>
            <a:off x="9710802" y="4452906"/>
            <a:ext cx="745937" cy="2362200"/>
            <a:chOff x="3124200" y="2562820"/>
            <a:chExt cx="2983749" cy="3609380"/>
          </a:xfrm>
        </p:grpSpPr>
        <p:sp>
          <p:nvSpPr>
            <p:cNvPr id="61" name="Rectangle 60"/>
            <p:cNvSpPr/>
            <p:nvPr/>
          </p:nvSpPr>
          <p:spPr>
            <a:xfrm>
              <a:off x="3542712" y="4267802"/>
              <a:ext cx="2172287" cy="179352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3" name="Group 2"/>
            <p:cNvGrpSpPr/>
            <p:nvPr/>
          </p:nvGrpSpPr>
          <p:grpSpPr>
            <a:xfrm>
              <a:off x="3324664" y="3000638"/>
              <a:ext cx="2608385" cy="3060684"/>
              <a:chOff x="3324664" y="3000638"/>
              <a:chExt cx="2608385" cy="3060684"/>
            </a:xfrm>
          </p:grpSpPr>
          <p:grpSp>
            <p:nvGrpSpPr>
              <p:cNvPr id="2" name="Group 1"/>
              <p:cNvGrpSpPr/>
              <p:nvPr/>
            </p:nvGrpSpPr>
            <p:grpSpPr>
              <a:xfrm>
                <a:off x="5715000" y="3000638"/>
                <a:ext cx="218049" cy="3060684"/>
                <a:chOff x="5715000" y="3048000"/>
                <a:chExt cx="218049" cy="3060684"/>
              </a:xfrm>
            </p:grpSpPr>
            <p:sp>
              <p:nvSpPr>
                <p:cNvPr id="6" name="Rectangle 5"/>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Rectangle 6"/>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Rectangle 7"/>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0" name="Rectangle 19"/>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Rectangle 20"/>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2" name="Rectangle 21"/>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4" name="Rectangle 23"/>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5" name="Rectangle 24"/>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Rectangle 25"/>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7" name="Rectangle 26"/>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8" name="Rectangle 27"/>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9" name="Rectangle 28"/>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0" name="Rectangle 29"/>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1" name="Rectangle 30"/>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32" name="Group 31"/>
              <p:cNvGrpSpPr/>
              <p:nvPr/>
            </p:nvGrpSpPr>
            <p:grpSpPr>
              <a:xfrm>
                <a:off x="3324664" y="3000638"/>
                <a:ext cx="218049" cy="3060684"/>
                <a:chOff x="5715000" y="3048000"/>
                <a:chExt cx="218049" cy="3060684"/>
              </a:xfrm>
            </p:grpSpPr>
            <p:sp>
              <p:nvSpPr>
                <p:cNvPr id="33" name="Rectangle 32"/>
                <p:cNvSpPr/>
                <p:nvPr/>
              </p:nvSpPr>
              <p:spPr>
                <a:xfrm>
                  <a:off x="5715000" y="30480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p:cNvSpPr/>
                <p:nvPr/>
              </p:nvSpPr>
              <p:spPr>
                <a:xfrm>
                  <a:off x="5715000" y="316640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p:nvSpPr>
              <p:spPr>
                <a:xfrm>
                  <a:off x="5715000" y="328480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6" name="Rectangle 35"/>
                <p:cNvSpPr/>
                <p:nvPr/>
              </p:nvSpPr>
              <p:spPr>
                <a:xfrm>
                  <a:off x="5715000" y="340321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7" name="Rectangle 36"/>
                <p:cNvSpPr/>
                <p:nvPr/>
              </p:nvSpPr>
              <p:spPr>
                <a:xfrm>
                  <a:off x="5715000" y="352161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8" name="Rectangle 37"/>
                <p:cNvSpPr/>
                <p:nvPr/>
              </p:nvSpPr>
              <p:spPr>
                <a:xfrm>
                  <a:off x="5715000" y="364002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9" name="Rectangle 38"/>
                <p:cNvSpPr/>
                <p:nvPr/>
              </p:nvSpPr>
              <p:spPr>
                <a:xfrm>
                  <a:off x="5715000" y="375842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0" name="Rectangle 39"/>
                <p:cNvSpPr/>
                <p:nvPr/>
              </p:nvSpPr>
              <p:spPr>
                <a:xfrm>
                  <a:off x="5715000" y="387682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1" name="Rectangle 40"/>
                <p:cNvSpPr/>
                <p:nvPr/>
              </p:nvSpPr>
              <p:spPr>
                <a:xfrm>
                  <a:off x="5715000" y="399523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2" name="Rectangle 41"/>
                <p:cNvSpPr/>
                <p:nvPr/>
              </p:nvSpPr>
              <p:spPr>
                <a:xfrm>
                  <a:off x="5715000" y="411363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3" name="Rectangle 42"/>
                <p:cNvSpPr/>
                <p:nvPr/>
              </p:nvSpPr>
              <p:spPr>
                <a:xfrm>
                  <a:off x="5715000" y="423204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4" name="Rectangle 43"/>
                <p:cNvSpPr/>
                <p:nvPr/>
              </p:nvSpPr>
              <p:spPr>
                <a:xfrm>
                  <a:off x="5715000" y="435044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5" name="Rectangle 44"/>
                <p:cNvSpPr/>
                <p:nvPr/>
              </p:nvSpPr>
              <p:spPr>
                <a:xfrm>
                  <a:off x="5715000" y="446884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6" name="Rectangle 45"/>
                <p:cNvSpPr/>
                <p:nvPr/>
              </p:nvSpPr>
              <p:spPr>
                <a:xfrm>
                  <a:off x="5715000" y="458725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7" name="Rectangle 46"/>
                <p:cNvSpPr/>
                <p:nvPr/>
              </p:nvSpPr>
              <p:spPr>
                <a:xfrm>
                  <a:off x="5715000" y="470565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8" name="Rectangle 47"/>
                <p:cNvSpPr/>
                <p:nvPr/>
              </p:nvSpPr>
              <p:spPr>
                <a:xfrm>
                  <a:off x="5715000" y="482406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Rectangle 48"/>
                <p:cNvSpPr/>
                <p:nvPr/>
              </p:nvSpPr>
              <p:spPr>
                <a:xfrm>
                  <a:off x="5715000" y="494246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0" name="Rectangle 49"/>
                <p:cNvSpPr/>
                <p:nvPr/>
              </p:nvSpPr>
              <p:spPr>
                <a:xfrm>
                  <a:off x="5715000" y="506086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50"/>
                <p:cNvSpPr/>
                <p:nvPr/>
              </p:nvSpPr>
              <p:spPr>
                <a:xfrm>
                  <a:off x="5715000" y="517927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2" name="Rectangle 51"/>
                <p:cNvSpPr/>
                <p:nvPr/>
              </p:nvSpPr>
              <p:spPr>
                <a:xfrm>
                  <a:off x="5715000" y="529767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Rectangle 52"/>
                <p:cNvSpPr/>
                <p:nvPr/>
              </p:nvSpPr>
              <p:spPr>
                <a:xfrm>
                  <a:off x="5715000" y="541608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4" name="Rectangle 53"/>
                <p:cNvSpPr/>
                <p:nvPr/>
              </p:nvSpPr>
              <p:spPr>
                <a:xfrm>
                  <a:off x="5715000" y="5534484"/>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Rectangle 54"/>
                <p:cNvSpPr/>
                <p:nvPr/>
              </p:nvSpPr>
              <p:spPr>
                <a:xfrm>
                  <a:off x="5715000" y="5652888"/>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6" name="Rectangle 55"/>
                <p:cNvSpPr/>
                <p:nvPr/>
              </p:nvSpPr>
              <p:spPr>
                <a:xfrm>
                  <a:off x="5715000" y="5771292"/>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Rectangle 56"/>
                <p:cNvSpPr/>
                <p:nvPr/>
              </p:nvSpPr>
              <p:spPr>
                <a:xfrm>
                  <a:off x="5715000" y="5889696"/>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8" name="Rectangle 57"/>
                <p:cNvSpPr/>
                <p:nvPr/>
              </p:nvSpPr>
              <p:spPr>
                <a:xfrm>
                  <a:off x="5715000" y="6008100"/>
                  <a:ext cx="218049" cy="10058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sp>
          <p:nvSpPr>
            <p:cNvPr id="140" name="Rectangle 139"/>
            <p:cNvSpPr/>
            <p:nvPr/>
          </p:nvSpPr>
          <p:spPr>
            <a:xfrm flipV="1">
              <a:off x="3124200" y="3138870"/>
              <a:ext cx="200464" cy="303333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1" name="Rectangle 140"/>
            <p:cNvSpPr/>
            <p:nvPr/>
          </p:nvSpPr>
          <p:spPr>
            <a:xfrm flipV="1">
              <a:off x="5907485" y="3429000"/>
              <a:ext cx="200464" cy="2743200"/>
            </a:xfrm>
            <a:prstGeom prst="rect">
              <a:avLst/>
            </a:prstGeom>
            <a:pattFill prst="lgConfetti">
              <a:fgClr>
                <a:schemeClr val="bg2">
                  <a:lumMod val="50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6" name="Rectangle 75"/>
            <p:cNvSpPr/>
            <p:nvPr/>
          </p:nvSpPr>
          <p:spPr>
            <a:xfrm>
              <a:off x="3542710" y="2562820"/>
              <a:ext cx="2172287" cy="1793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77" name="Group 76"/>
          <p:cNvGrpSpPr>
            <a:grpSpLocks noChangeAspect="1"/>
          </p:cNvGrpSpPr>
          <p:nvPr/>
        </p:nvGrpSpPr>
        <p:grpSpPr>
          <a:xfrm>
            <a:off x="3995802" y="1731315"/>
            <a:ext cx="603504" cy="2797791"/>
            <a:chOff x="3476767" y="-136478"/>
            <a:chExt cx="1508760" cy="6994478"/>
          </a:xfrm>
        </p:grpSpPr>
        <p:sp>
          <p:nvSpPr>
            <p:cNvPr id="78" name="Rectangle 77"/>
            <p:cNvSpPr/>
            <p:nvPr/>
          </p:nvSpPr>
          <p:spPr>
            <a:xfrm>
              <a:off x="3476767" y="1439840"/>
              <a:ext cx="1508760" cy="1508760"/>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9" name="Rectangle 78"/>
            <p:cNvSpPr/>
            <p:nvPr/>
          </p:nvSpPr>
          <p:spPr>
            <a:xfrm>
              <a:off x="34767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0" name="Rectangle 79"/>
            <p:cNvSpPr/>
            <p:nvPr/>
          </p:nvSpPr>
          <p:spPr>
            <a:xfrm>
              <a:off x="4848367" y="2953512"/>
              <a:ext cx="137160" cy="3904488"/>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1" name="Freeform 80"/>
            <p:cNvSpPr/>
            <p:nvPr/>
          </p:nvSpPr>
          <p:spPr>
            <a:xfrm>
              <a:off x="3477751" y="-136478"/>
              <a:ext cx="1506110" cy="1596788"/>
            </a:xfrm>
            <a:custGeom>
              <a:avLst/>
              <a:gdLst>
                <a:gd name="connsiteX0" fmla="*/ 0 w 1528550"/>
                <a:gd name="connsiteY0" fmla="*/ 1569493 h 1596788"/>
                <a:gd name="connsiteX1" fmla="*/ 1528550 w 1528550"/>
                <a:gd name="connsiteY1" fmla="*/ 1596788 h 1596788"/>
                <a:gd name="connsiteX2" fmla="*/ 1514902 w 1528550"/>
                <a:gd name="connsiteY2" fmla="*/ 0 h 1596788"/>
                <a:gd name="connsiteX3" fmla="*/ 27296 w 1528550"/>
                <a:gd name="connsiteY3" fmla="*/ 614150 h 1596788"/>
                <a:gd name="connsiteX4" fmla="*/ 0 w 1528550"/>
                <a:gd name="connsiteY4" fmla="*/ 1569493 h 1596788"/>
                <a:gd name="connsiteX0" fmla="*/ 0 w 1506110"/>
                <a:gd name="connsiteY0" fmla="*/ 1552664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52664 h 1596788"/>
                <a:gd name="connsiteX0" fmla="*/ 0 w 1506110"/>
                <a:gd name="connsiteY0" fmla="*/ 1575103 h 1596788"/>
                <a:gd name="connsiteX1" fmla="*/ 1506110 w 1506110"/>
                <a:gd name="connsiteY1" fmla="*/ 1596788 h 1596788"/>
                <a:gd name="connsiteX2" fmla="*/ 1492462 w 1506110"/>
                <a:gd name="connsiteY2" fmla="*/ 0 h 1596788"/>
                <a:gd name="connsiteX3" fmla="*/ 4856 w 1506110"/>
                <a:gd name="connsiteY3" fmla="*/ 614150 h 1596788"/>
                <a:gd name="connsiteX4" fmla="*/ 0 w 1506110"/>
                <a:gd name="connsiteY4" fmla="*/ 1575103 h 159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6110" h="1596788">
                  <a:moveTo>
                    <a:pt x="0" y="1575103"/>
                  </a:moveTo>
                  <a:lnTo>
                    <a:pt x="1506110" y="1596788"/>
                  </a:lnTo>
                  <a:lnTo>
                    <a:pt x="1492462" y="0"/>
                  </a:lnTo>
                  <a:lnTo>
                    <a:pt x="4856" y="614150"/>
                  </a:lnTo>
                  <a:cubicBezTo>
                    <a:pt x="3237" y="926988"/>
                    <a:pt x="1619" y="1262265"/>
                    <a:pt x="0" y="1575103"/>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grpSp>
        <p:nvGrpSpPr>
          <p:cNvPr id="87" name="Group 42"/>
          <p:cNvGrpSpPr>
            <a:grpSpLocks noChangeAspect="1"/>
          </p:cNvGrpSpPr>
          <p:nvPr/>
        </p:nvGrpSpPr>
        <p:grpSpPr bwMode="auto">
          <a:xfrm>
            <a:off x="1620644" y="3581303"/>
            <a:ext cx="555625" cy="714375"/>
            <a:chOff x="4468" y="1156"/>
            <a:chExt cx="568" cy="808"/>
          </a:xfrm>
        </p:grpSpPr>
        <p:sp>
          <p:nvSpPr>
            <p:cNvPr id="127" name="Rectangle 43"/>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28" name="Rectangle 44"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29" name="AutoShape 45"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34" name="Rectangle 46"/>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35" name="Line 47"/>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36" name="Line 48"/>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89" name="Group 56"/>
          <p:cNvGrpSpPr>
            <a:grpSpLocks noChangeAspect="1"/>
          </p:cNvGrpSpPr>
          <p:nvPr/>
        </p:nvGrpSpPr>
        <p:grpSpPr bwMode="auto">
          <a:xfrm flipH="1">
            <a:off x="2456904" y="3623741"/>
            <a:ext cx="555625" cy="714375"/>
            <a:chOff x="4468" y="1156"/>
            <a:chExt cx="568" cy="808"/>
          </a:xfrm>
        </p:grpSpPr>
        <p:sp>
          <p:nvSpPr>
            <p:cNvPr id="111" name="Rectangle 57"/>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2" name="Rectangle 58"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3" name="AutoShape 59"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14" name="Rectangle 60"/>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15" name="Line 61"/>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6" name="Line 62"/>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grpSp>
        <p:nvGrpSpPr>
          <p:cNvPr id="90" name="Group 63"/>
          <p:cNvGrpSpPr>
            <a:grpSpLocks noChangeAspect="1"/>
          </p:cNvGrpSpPr>
          <p:nvPr/>
        </p:nvGrpSpPr>
        <p:grpSpPr bwMode="auto">
          <a:xfrm flipH="1">
            <a:off x="3160106" y="3738531"/>
            <a:ext cx="555625" cy="714375"/>
            <a:chOff x="4468" y="1156"/>
            <a:chExt cx="568" cy="808"/>
          </a:xfrm>
        </p:grpSpPr>
        <p:sp>
          <p:nvSpPr>
            <p:cNvPr id="105" name="Rectangle 64"/>
            <p:cNvSpPr>
              <a:spLocks noChangeArrowheads="1"/>
            </p:cNvSpPr>
            <p:nvPr/>
          </p:nvSpPr>
          <p:spPr bwMode="auto">
            <a:xfrm>
              <a:off x="4852" y="1156"/>
              <a:ext cx="40" cy="232"/>
            </a:xfrm>
            <a:prstGeom prst="rect">
              <a:avLst/>
            </a:prstGeom>
            <a:solidFill>
              <a:schemeClr val="accent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6" name="Rectangle 65" descr="Light horizontal"/>
            <p:cNvSpPr>
              <a:spLocks noChangeArrowheads="1"/>
            </p:cNvSpPr>
            <p:nvPr/>
          </p:nvSpPr>
          <p:spPr bwMode="auto">
            <a:xfrm>
              <a:off x="4516" y="1444"/>
              <a:ext cx="472" cy="520"/>
            </a:xfrm>
            <a:prstGeom prst="rect">
              <a:avLst/>
            </a:prstGeom>
            <a:pattFill prst="ltHorz">
              <a:fgClr>
                <a:schemeClr val="tx1"/>
              </a:fgClr>
              <a:bgClr>
                <a:schemeClr val="hlink"/>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7" name="AutoShape 66" descr="Diagonal brick"/>
            <p:cNvSpPr>
              <a:spLocks noChangeArrowheads="1"/>
            </p:cNvSpPr>
            <p:nvPr/>
          </p:nvSpPr>
          <p:spPr bwMode="auto">
            <a:xfrm>
              <a:off x="4468" y="1204"/>
              <a:ext cx="568" cy="232"/>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08" name="Rectangle 67"/>
            <p:cNvSpPr>
              <a:spLocks noChangeArrowheads="1"/>
            </p:cNvSpPr>
            <p:nvPr/>
          </p:nvSpPr>
          <p:spPr bwMode="auto">
            <a:xfrm>
              <a:off x="4708" y="1588"/>
              <a:ext cx="136" cy="184"/>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09" name="Line 68"/>
            <p:cNvSpPr>
              <a:spLocks noChangeShapeType="1"/>
            </p:cNvSpPr>
            <p:nvPr/>
          </p:nvSpPr>
          <p:spPr bwMode="auto">
            <a:xfrm>
              <a:off x="4776" y="1588"/>
              <a:ext cx="0" cy="184"/>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10" name="Line 69"/>
            <p:cNvSpPr>
              <a:spLocks noChangeShapeType="1"/>
            </p:cNvSpPr>
            <p:nvPr/>
          </p:nvSpPr>
          <p:spPr bwMode="auto">
            <a:xfrm>
              <a:off x="4708" y="1680"/>
              <a:ext cx="136"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61510" y="6098764"/>
            <a:ext cx="85726" cy="602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7" name="Group 66"/>
          <p:cNvGrpSpPr/>
          <p:nvPr/>
        </p:nvGrpSpPr>
        <p:grpSpPr>
          <a:xfrm>
            <a:off x="8713289" y="3943649"/>
            <a:ext cx="1024067" cy="977480"/>
            <a:chOff x="6324600" y="3000739"/>
            <a:chExt cx="1295400" cy="656861"/>
          </a:xfrm>
        </p:grpSpPr>
        <p:cxnSp>
          <p:nvCxnSpPr>
            <p:cNvPr id="62" name="Straight Connector 61"/>
            <p:cNvCxnSpPr/>
            <p:nvPr/>
          </p:nvCxnSpPr>
          <p:spPr>
            <a:xfrm>
              <a:off x="6553200" y="3046117"/>
              <a:ext cx="0" cy="56370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7391400" y="3200400"/>
              <a:ext cx="0" cy="45720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324600" y="3000739"/>
              <a:ext cx="1295400" cy="2620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8989177" y="4177364"/>
            <a:ext cx="366579" cy="544719"/>
            <a:chOff x="7391400" y="4188026"/>
            <a:chExt cx="555625" cy="671937"/>
          </a:xfrm>
        </p:grpSpPr>
        <p:sp>
          <p:nvSpPr>
            <p:cNvPr id="155" name="Rectangle 51" descr="Light horizontal"/>
            <p:cNvSpPr>
              <a:spLocks noChangeArrowheads="1"/>
            </p:cNvSpPr>
            <p:nvPr/>
          </p:nvSpPr>
          <p:spPr bwMode="auto">
            <a:xfrm>
              <a:off x="7438354" y="4400217"/>
              <a:ext cx="461717" cy="459746"/>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6" name="AutoShape 52" descr="Diagonal brick"/>
            <p:cNvSpPr>
              <a:spLocks noChangeArrowheads="1"/>
            </p:cNvSpPr>
            <p:nvPr/>
          </p:nvSpPr>
          <p:spPr bwMode="auto">
            <a:xfrm>
              <a:off x="7391400" y="4188026"/>
              <a:ext cx="555625" cy="205118"/>
            </a:xfrm>
            <a:prstGeom prst="triangle">
              <a:avLst>
                <a:gd name="adj" fmla="val 49995"/>
              </a:avLst>
            </a:prstGeom>
            <a:pattFill prst="diagBrick">
              <a:fgClr>
                <a:schemeClr val="tx1"/>
              </a:fgClr>
              <a:bgClr>
                <a:schemeClr val="accent2"/>
              </a:bgClr>
            </a:pattFill>
            <a:ln w="12700">
              <a:solidFill>
                <a:schemeClr val="tx1"/>
              </a:solidFill>
              <a:miter lim="800000"/>
              <a:headEnd/>
              <a:tailEnd/>
            </a:ln>
            <a:effectLst/>
          </p:spPr>
          <p:txBody>
            <a:bodyPr wrap="none" anchor="ctr"/>
            <a:lstStyle/>
            <a:p>
              <a:endParaRPr lang="en-US">
                <a:solidFill>
                  <a:srgbClr val="000000"/>
                </a:solidFill>
              </a:endParaRPr>
            </a:p>
          </p:txBody>
        </p:sp>
        <p:sp>
          <p:nvSpPr>
            <p:cNvPr id="157" name="Rectangle 53"/>
            <p:cNvSpPr>
              <a:spLocks noChangeArrowheads="1"/>
            </p:cNvSpPr>
            <p:nvPr/>
          </p:nvSpPr>
          <p:spPr bwMode="auto">
            <a:xfrm>
              <a:off x="7626171" y="4527531"/>
              <a:ext cx="133037" cy="162679"/>
            </a:xfrm>
            <a:prstGeom prst="rect">
              <a:avLst/>
            </a:prstGeom>
            <a:solidFill>
              <a:schemeClr val="bg1"/>
            </a:solidFill>
            <a:ln w="12700">
              <a:solidFill>
                <a:schemeClr val="tx1"/>
              </a:solidFill>
              <a:miter lim="800000"/>
              <a:headEnd/>
              <a:tailEnd/>
            </a:ln>
            <a:effectLst/>
          </p:spPr>
          <p:txBody>
            <a:bodyPr wrap="none" anchor="ctr"/>
            <a:lstStyle/>
            <a:p>
              <a:endParaRPr lang="en-US">
                <a:solidFill>
                  <a:srgbClr val="000000"/>
                </a:solidFill>
              </a:endParaRPr>
            </a:p>
          </p:txBody>
        </p:sp>
        <p:sp>
          <p:nvSpPr>
            <p:cNvPr id="158" name="Line 54"/>
            <p:cNvSpPr>
              <a:spLocks noChangeShapeType="1"/>
            </p:cNvSpPr>
            <p:nvPr/>
          </p:nvSpPr>
          <p:spPr bwMode="auto">
            <a:xfrm>
              <a:off x="7692690" y="4527531"/>
              <a:ext cx="0" cy="162679"/>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sp>
          <p:nvSpPr>
            <p:cNvPr id="159" name="Line 55"/>
            <p:cNvSpPr>
              <a:spLocks noChangeShapeType="1"/>
            </p:cNvSpPr>
            <p:nvPr/>
          </p:nvSpPr>
          <p:spPr bwMode="auto">
            <a:xfrm>
              <a:off x="7626171" y="4608871"/>
              <a:ext cx="133037" cy="0"/>
            </a:xfrm>
            <a:prstGeom prst="line">
              <a:avLst/>
            </a:prstGeom>
            <a:noFill/>
            <a:ln w="12700">
              <a:solidFill>
                <a:schemeClr val="tx1"/>
              </a:solidFill>
              <a:round/>
              <a:headEnd/>
              <a:tailEnd/>
            </a:ln>
            <a:effectLst/>
          </p:spPr>
          <p:txBody>
            <a:bodyPr wrap="none" anchor="ctr"/>
            <a:lstStyle/>
            <a:p>
              <a:endParaRPr lang="en-US">
                <a:solidFill>
                  <a:srgbClr val="000000"/>
                </a:solidFill>
              </a:endParaRPr>
            </a:p>
          </p:txBody>
        </p:sp>
      </p:grpSp>
      <p:cxnSp>
        <p:nvCxnSpPr>
          <p:cNvPr id="72" name="Straight Connector 71"/>
          <p:cNvCxnSpPr/>
          <p:nvPr/>
        </p:nvCxnSpPr>
        <p:spPr>
          <a:xfrm>
            <a:off x="3995802" y="2967311"/>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1773527" y="2926367"/>
            <a:ext cx="2167819"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flipH="1">
            <a:off x="1709802" y="4047706"/>
            <a:ext cx="683377"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p:nvPr/>
        </p:nvCxnSpPr>
        <p:spPr>
          <a:xfrm>
            <a:off x="2393179" y="2926367"/>
            <a:ext cx="0" cy="112501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29" name="TextBox 1028"/>
          <p:cNvSpPr txBox="1"/>
          <p:nvPr/>
        </p:nvSpPr>
        <p:spPr>
          <a:xfrm>
            <a:off x="6242075" y="3592339"/>
            <a:ext cx="2347887" cy="338554"/>
          </a:xfrm>
          <a:prstGeom prst="rect">
            <a:avLst/>
          </a:prstGeom>
          <a:solidFill>
            <a:schemeClr val="bg1"/>
          </a:solidFill>
        </p:spPr>
        <p:txBody>
          <a:bodyPr wrap="none" rtlCol="0">
            <a:spAutoFit/>
          </a:bodyPr>
          <a:lstStyle/>
          <a:p>
            <a:r>
              <a:rPr lang="en-US" sz="1600" dirty="0">
                <a:solidFill>
                  <a:srgbClr val="000000"/>
                </a:solidFill>
              </a:rPr>
              <a:t>Transmission Line Length</a:t>
            </a:r>
          </a:p>
        </p:txBody>
      </p:sp>
      <p:sp>
        <p:nvSpPr>
          <p:cNvPr id="1030" name="TextBox 1029"/>
          <p:cNvSpPr txBox="1"/>
          <p:nvPr/>
        </p:nvSpPr>
        <p:spPr>
          <a:xfrm>
            <a:off x="1666620" y="1900177"/>
            <a:ext cx="2222275" cy="830997"/>
          </a:xfrm>
          <a:prstGeom prst="rect">
            <a:avLst/>
          </a:prstGeom>
          <a:noFill/>
        </p:spPr>
        <p:txBody>
          <a:bodyPr wrap="square" rtlCol="0">
            <a:spAutoFit/>
          </a:bodyPr>
          <a:lstStyle/>
          <a:p>
            <a:r>
              <a:rPr lang="en-US" sz="1600" dirty="0">
                <a:solidFill>
                  <a:srgbClr val="000000"/>
                </a:solidFill>
              </a:rPr>
              <a:t>Minimum height for adequate pressure at highest tap</a:t>
            </a:r>
          </a:p>
        </p:txBody>
      </p:sp>
      <p:sp>
        <p:nvSpPr>
          <p:cNvPr id="169" name="TextBox 168"/>
          <p:cNvSpPr txBox="1"/>
          <p:nvPr/>
        </p:nvSpPr>
        <p:spPr>
          <a:xfrm>
            <a:off x="8896977" y="3396576"/>
            <a:ext cx="890025" cy="584775"/>
          </a:xfrm>
          <a:prstGeom prst="rect">
            <a:avLst/>
          </a:prstGeom>
          <a:noFill/>
        </p:spPr>
        <p:txBody>
          <a:bodyPr wrap="square" rtlCol="0">
            <a:spAutoFit/>
          </a:bodyPr>
          <a:lstStyle/>
          <a:p>
            <a:r>
              <a:rPr lang="en-US" sz="1600" dirty="0">
                <a:solidFill>
                  <a:srgbClr val="000000"/>
                </a:solidFill>
              </a:rPr>
              <a:t>Solar panels</a:t>
            </a:r>
          </a:p>
        </p:txBody>
      </p:sp>
      <p:sp>
        <p:nvSpPr>
          <p:cNvPr id="170" name="TextBox 169"/>
          <p:cNvSpPr txBox="1"/>
          <p:nvPr/>
        </p:nvSpPr>
        <p:spPr>
          <a:xfrm>
            <a:off x="6891402" y="4071906"/>
            <a:ext cx="1484823" cy="584775"/>
          </a:xfrm>
          <a:prstGeom prst="rect">
            <a:avLst/>
          </a:prstGeom>
          <a:noFill/>
        </p:spPr>
        <p:txBody>
          <a:bodyPr wrap="square" rtlCol="0">
            <a:spAutoFit/>
          </a:bodyPr>
          <a:lstStyle/>
          <a:p>
            <a:pPr algn="r"/>
            <a:r>
              <a:rPr lang="en-US" sz="1600" dirty="0">
                <a:solidFill>
                  <a:srgbClr val="000000"/>
                </a:solidFill>
              </a:rPr>
              <a:t>Pump control room</a:t>
            </a:r>
          </a:p>
        </p:txBody>
      </p:sp>
      <p:sp>
        <p:nvSpPr>
          <p:cNvPr id="171" name="TextBox 170"/>
          <p:cNvSpPr txBox="1"/>
          <p:nvPr/>
        </p:nvSpPr>
        <p:spPr>
          <a:xfrm>
            <a:off x="5944469" y="1373491"/>
            <a:ext cx="3121799" cy="338554"/>
          </a:xfrm>
          <a:prstGeom prst="rect">
            <a:avLst/>
          </a:prstGeom>
          <a:noFill/>
        </p:spPr>
        <p:txBody>
          <a:bodyPr wrap="square" rtlCol="0">
            <a:spAutoFit/>
          </a:bodyPr>
          <a:lstStyle/>
          <a:p>
            <a:r>
              <a:rPr lang="en-US" sz="1600" dirty="0">
                <a:solidFill>
                  <a:srgbClr val="000000"/>
                </a:solidFill>
              </a:rPr>
              <a:t>Water treatment facility</a:t>
            </a:r>
          </a:p>
        </p:txBody>
      </p:sp>
      <p:cxnSp>
        <p:nvCxnSpPr>
          <p:cNvPr id="173" name="Straight Connector 172"/>
          <p:cNvCxnSpPr/>
          <p:nvPr/>
        </p:nvCxnSpPr>
        <p:spPr>
          <a:xfrm flipH="1">
            <a:off x="4598644" y="2007413"/>
            <a:ext cx="1378358"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5519802" y="6343368"/>
            <a:ext cx="4878146" cy="0"/>
          </a:xfrm>
          <a:prstGeom prst="line">
            <a:avLst/>
          </a:prstGeom>
          <a:ln>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p:nvPr/>
        </p:nvCxnSpPr>
        <p:spPr>
          <a:xfrm>
            <a:off x="5705954" y="2007413"/>
            <a:ext cx="0" cy="4354902"/>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TextBox 179"/>
          <p:cNvSpPr txBox="1"/>
          <p:nvPr/>
        </p:nvSpPr>
        <p:spPr>
          <a:xfrm>
            <a:off x="5138802" y="2505646"/>
            <a:ext cx="1181589" cy="830997"/>
          </a:xfrm>
          <a:prstGeom prst="rect">
            <a:avLst/>
          </a:prstGeom>
          <a:solidFill>
            <a:schemeClr val="bg1"/>
          </a:solidFill>
        </p:spPr>
        <p:txBody>
          <a:bodyPr wrap="square" rtlCol="0">
            <a:spAutoFit/>
          </a:bodyPr>
          <a:lstStyle/>
          <a:p>
            <a:pPr algn="ctr"/>
            <a:r>
              <a:rPr lang="en-US" sz="1600" dirty="0">
                <a:solidFill>
                  <a:srgbClr val="000000"/>
                </a:solidFill>
              </a:rPr>
              <a:t>Maximum elevation change</a:t>
            </a:r>
          </a:p>
        </p:txBody>
      </p:sp>
      <p:cxnSp>
        <p:nvCxnSpPr>
          <p:cNvPr id="1036" name="Straight Connector 1035"/>
          <p:cNvCxnSpPr>
            <a:stCxn id="33" idx="0"/>
            <a:endCxn id="6" idx="0"/>
          </p:cNvCxnSpPr>
          <p:nvPr/>
        </p:nvCxnSpPr>
        <p:spPr>
          <a:xfrm>
            <a:off x="9788174" y="4739441"/>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040" name="Straight Arrow Connector 1039"/>
          <p:cNvCxnSpPr>
            <a:stCxn id="170" idx="3"/>
            <a:endCxn id="155" idx="1"/>
          </p:cNvCxnSpPr>
          <p:nvPr/>
        </p:nvCxnSpPr>
        <p:spPr>
          <a:xfrm>
            <a:off x="8376225" y="4395072"/>
            <a:ext cx="643930" cy="1406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41" name="TextBox 1040"/>
          <p:cNvSpPr txBox="1"/>
          <p:nvPr/>
        </p:nvSpPr>
        <p:spPr>
          <a:xfrm>
            <a:off x="6339981" y="6122614"/>
            <a:ext cx="2374368" cy="338554"/>
          </a:xfrm>
          <a:prstGeom prst="rect">
            <a:avLst/>
          </a:prstGeom>
          <a:solidFill>
            <a:schemeClr val="bg1"/>
          </a:solidFill>
        </p:spPr>
        <p:txBody>
          <a:bodyPr wrap="none" rtlCol="0">
            <a:spAutoFit/>
          </a:bodyPr>
          <a:lstStyle/>
          <a:p>
            <a:r>
              <a:rPr lang="en-US" sz="1600" dirty="0">
                <a:solidFill>
                  <a:srgbClr val="000000"/>
                </a:solidFill>
              </a:rPr>
              <a:t>Minimum well water level</a:t>
            </a:r>
          </a:p>
        </p:txBody>
      </p:sp>
      <p:sp>
        <p:nvSpPr>
          <p:cNvPr id="1042" name="Freeform 1041"/>
          <p:cNvSpPr/>
          <p:nvPr/>
        </p:nvSpPr>
        <p:spPr>
          <a:xfrm>
            <a:off x="4505318" y="2031566"/>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63500"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9" name="Freeform 188"/>
          <p:cNvSpPr/>
          <p:nvPr/>
        </p:nvSpPr>
        <p:spPr>
          <a:xfrm>
            <a:off x="4605402" y="1923521"/>
            <a:ext cx="5404514" cy="4053385"/>
          </a:xfrm>
          <a:custGeom>
            <a:avLst/>
            <a:gdLst>
              <a:gd name="connsiteX0" fmla="*/ 5629296 w 6134899"/>
              <a:gd name="connsiteY0" fmla="*/ 4302429 h 4302429"/>
              <a:gd name="connsiteX1" fmla="*/ 5629296 w 6134899"/>
              <a:gd name="connsiteY1" fmla="*/ 3278847 h 4302429"/>
              <a:gd name="connsiteX2" fmla="*/ 374908 w 6134899"/>
              <a:gd name="connsiteY2" fmla="*/ 2883062 h 4302429"/>
              <a:gd name="connsiteX3" fmla="*/ 402203 w 6134899"/>
              <a:gd name="connsiteY3" fmla="*/ 249044 h 4302429"/>
              <a:gd name="connsiteX4" fmla="*/ 224782 w 6134899"/>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629296 w 5629296"/>
              <a:gd name="connsiteY0" fmla="*/ 4302429 h 4302429"/>
              <a:gd name="connsiteX1" fmla="*/ 5629296 w 5629296"/>
              <a:gd name="connsiteY1" fmla="*/ 3278847 h 4302429"/>
              <a:gd name="connsiteX2" fmla="*/ 374908 w 5629296"/>
              <a:gd name="connsiteY2" fmla="*/ 2883062 h 4302429"/>
              <a:gd name="connsiteX3" fmla="*/ 402203 w 5629296"/>
              <a:gd name="connsiteY3" fmla="*/ 249044 h 4302429"/>
              <a:gd name="connsiteX4" fmla="*/ 224782 w 5629296"/>
              <a:gd name="connsiteY4" fmla="*/ 262691 h 4302429"/>
              <a:gd name="connsiteX0" fmla="*/ 5404514 w 5404514"/>
              <a:gd name="connsiteY0" fmla="*/ 4302429 h 4302429"/>
              <a:gd name="connsiteX1" fmla="*/ 5404514 w 5404514"/>
              <a:gd name="connsiteY1" fmla="*/ 3278847 h 4302429"/>
              <a:gd name="connsiteX2" fmla="*/ 150126 w 5404514"/>
              <a:gd name="connsiteY2" fmla="*/ 2883062 h 4302429"/>
              <a:gd name="connsiteX3" fmla="*/ 177421 w 5404514"/>
              <a:gd name="connsiteY3" fmla="*/ 249044 h 4302429"/>
              <a:gd name="connsiteX4" fmla="*/ 0 w 5404514"/>
              <a:gd name="connsiteY4" fmla="*/ 262691 h 4302429"/>
              <a:gd name="connsiteX0" fmla="*/ 5404514 w 5404514"/>
              <a:gd name="connsiteY0" fmla="*/ 4053385 h 4053385"/>
              <a:gd name="connsiteX1" fmla="*/ 5404514 w 5404514"/>
              <a:gd name="connsiteY1" fmla="*/ 3029803 h 4053385"/>
              <a:gd name="connsiteX2" fmla="*/ 150126 w 5404514"/>
              <a:gd name="connsiteY2" fmla="*/ 2634018 h 4053385"/>
              <a:gd name="connsiteX3" fmla="*/ 177421 w 5404514"/>
              <a:gd name="connsiteY3" fmla="*/ 0 h 4053385"/>
              <a:gd name="connsiteX4" fmla="*/ 0 w 5404514"/>
              <a:gd name="connsiteY4" fmla="*/ 13647 h 405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4514" h="4053385">
                <a:moveTo>
                  <a:pt x="5404514" y="4053385"/>
                </a:moveTo>
                <a:lnTo>
                  <a:pt x="5404514" y="3029803"/>
                </a:lnTo>
                <a:lnTo>
                  <a:pt x="150126" y="2634018"/>
                </a:lnTo>
                <a:lnTo>
                  <a:pt x="177421" y="0"/>
                </a:lnTo>
                <a:lnTo>
                  <a:pt x="0" y="13647"/>
                </a:lnTo>
              </a:path>
            </a:pathLst>
          </a:custGeom>
          <a:noFill/>
          <a:ln w="12700" cmpd="sng">
            <a:solidFill>
              <a:schemeClr val="tx1"/>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044" name="Straight Arrow Connector 1043"/>
          <p:cNvCxnSpPr>
            <a:stCxn id="1029" idx="1"/>
          </p:cNvCxnSpPr>
          <p:nvPr/>
        </p:nvCxnSpPr>
        <p:spPr>
          <a:xfrm flipH="1">
            <a:off x="5977002" y="3777005"/>
            <a:ext cx="265073" cy="8362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8960818" y="4833906"/>
            <a:ext cx="597584" cy="0"/>
          </a:xfrm>
          <a:prstGeom prst="line">
            <a:avLst/>
          </a:prstGeom>
          <a:ln w="571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71" idx="1"/>
          </p:cNvCxnSpPr>
          <p:nvPr/>
        </p:nvCxnSpPr>
        <p:spPr>
          <a:xfrm flipH="1">
            <a:off x="4505318" y="1558157"/>
            <a:ext cx="1439151" cy="342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0237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BDB841E-C78B-41C8-BE7C-2B89E5C1CED5}"/>
              </a:ext>
            </a:extLst>
          </p:cNvPr>
          <p:cNvSpPr>
            <a:spLocks noGrp="1"/>
          </p:cNvSpPr>
          <p:nvPr>
            <p:ph type="title"/>
          </p:nvPr>
        </p:nvSpPr>
        <p:spPr/>
        <p:txBody>
          <a:bodyPr/>
          <a:lstStyle/>
          <a:p>
            <a:r>
              <a:rPr lang="en-US" dirty="0"/>
              <a:t>Will the pump be able to lift more water up to the tank if the vertical pipe is smaller diameter?</a:t>
            </a:r>
          </a:p>
        </p:txBody>
      </p:sp>
      <p:sp>
        <p:nvSpPr>
          <p:cNvPr id="3" name="Content Placeholder 2"/>
          <p:cNvSpPr>
            <a:spLocks noGrp="1"/>
          </p:cNvSpPr>
          <p:nvPr>
            <p:ph idx="1"/>
          </p:nvPr>
        </p:nvSpPr>
        <p:spPr/>
        <p:txBody>
          <a:bodyPr/>
          <a:lstStyle/>
          <a:p>
            <a:pPr marL="514350" indent="-514350">
              <a:buFont typeface="+mj-lt"/>
              <a:buAutoNum type="arabicPeriod"/>
            </a:pPr>
            <a:r>
              <a:rPr lang="en-US" dirty="0"/>
              <a:t>Yes</a:t>
            </a:r>
          </a:p>
          <a:p>
            <a:pPr marL="514350" indent="-514350">
              <a:buFont typeface="+mj-lt"/>
              <a:buAutoNum type="arabicPeriod"/>
            </a:pPr>
            <a:r>
              <a:rPr lang="en-US" dirty="0"/>
              <a:t>No</a:t>
            </a:r>
          </a:p>
        </p:txBody>
      </p:sp>
      <p:sp>
        <p:nvSpPr>
          <p:cNvPr id="5" name="TextBox 4"/>
          <p:cNvSpPr txBox="1"/>
          <p:nvPr/>
        </p:nvSpPr>
        <p:spPr>
          <a:xfrm>
            <a:off x="304801" y="4187317"/>
            <a:ext cx="6694714" cy="830997"/>
          </a:xfrm>
          <a:prstGeom prst="rect">
            <a:avLst/>
          </a:prstGeom>
          <a:noFill/>
        </p:spPr>
        <p:txBody>
          <a:bodyPr wrap="square" rtlCol="0">
            <a:spAutoFit/>
          </a:bodyPr>
          <a:lstStyle/>
          <a:p>
            <a:r>
              <a:rPr lang="en-US" sz="2400" dirty="0">
                <a:solidFill>
                  <a:srgbClr val="000000"/>
                </a:solidFill>
              </a:rPr>
              <a:t>A 10 cm diameter pipe is used for the 500 m long transmission line. The elevated tank is 10 m tall.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347332"/>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D6B32167-CBE1-45FD-90D9-B53B95ECAB1A}"/>
              </a:ext>
            </a:extLst>
          </p:cNvPr>
          <p:cNvSpPr txBox="1"/>
          <p:nvPr/>
        </p:nvSpPr>
        <p:spPr>
          <a:xfrm>
            <a:off x="378698" y="5853203"/>
            <a:ext cx="11383810" cy="954107"/>
          </a:xfrm>
          <a:prstGeom prst="rect">
            <a:avLst/>
          </a:prstGeom>
          <a:noFill/>
        </p:spPr>
        <p:txBody>
          <a:bodyPr wrap="square" rtlCol="0">
            <a:spAutoFit/>
          </a:bodyPr>
          <a:lstStyle/>
          <a:p>
            <a:r>
              <a:rPr lang="en-US" dirty="0"/>
              <a:t>Pressure at the bottom of the vertical pipe increases if there is more shear on the pipe walls (from higher velocity flow in smaller diameter pipe)!</a:t>
            </a:r>
          </a:p>
        </p:txBody>
      </p:sp>
    </p:spTree>
    <p:extLst>
      <p:ext uri="{BB962C8B-B14F-4D97-AF65-F5344CB8AC3E}">
        <p14:creationId xmlns:p14="http://schemas.microsoft.com/office/powerpoint/2010/main" val="16182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grpSp>
        <p:nvGrpSpPr>
          <p:cNvPr id="85" name="Group 84">
            <a:extLst>
              <a:ext uri="{FF2B5EF4-FFF2-40B4-BE49-F238E27FC236}">
                <a16:creationId xmlns:a16="http://schemas.microsoft.com/office/drawing/2014/main" id="{95C82C01-EDE5-4867-99DE-D2A833DD39C2}"/>
              </a:ext>
            </a:extLst>
          </p:cNvPr>
          <p:cNvGrpSpPr/>
          <p:nvPr/>
        </p:nvGrpSpPr>
        <p:grpSpPr>
          <a:xfrm>
            <a:off x="648387" y="4929447"/>
            <a:ext cx="7982993" cy="332509"/>
            <a:chOff x="648387" y="4929447"/>
            <a:chExt cx="7982993" cy="332509"/>
          </a:xfrm>
        </p:grpSpPr>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1B2751BA-07B1-4F96-AEBB-411107F7ABB8}"/>
              </a:ext>
            </a:extLst>
          </p:cNvPr>
          <p:cNvGrpSpPr/>
          <p:nvPr/>
        </p:nvGrpSpPr>
        <p:grpSpPr>
          <a:xfrm>
            <a:off x="3003661" y="5841067"/>
            <a:ext cx="1535078" cy="289560"/>
            <a:chOff x="3003661" y="5841067"/>
            <a:chExt cx="1535078" cy="289560"/>
          </a:xfrm>
        </p:grpSpPr>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D42CE966-8842-474E-B811-9A62E94B4982}"/>
              </a:ext>
            </a:extLst>
          </p:cNvPr>
          <p:cNvGrpSpPr/>
          <p:nvPr/>
        </p:nvGrpSpPr>
        <p:grpSpPr>
          <a:xfrm>
            <a:off x="2319246" y="3594314"/>
            <a:ext cx="5696984" cy="656971"/>
            <a:chOff x="2319246" y="3594314"/>
            <a:chExt cx="5696984" cy="656971"/>
          </a:xfrm>
        </p:grpSpPr>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614427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6BCAD-9F7A-48E6-85FF-0C5F75B35C0F}"/>
              </a:ext>
            </a:extLst>
          </p:cNvPr>
          <p:cNvSpPr>
            <a:spLocks noGrp="1"/>
          </p:cNvSpPr>
          <p:nvPr>
            <p:ph type="title"/>
          </p:nvPr>
        </p:nvSpPr>
        <p:spPr/>
        <p:txBody>
          <a:bodyPr/>
          <a:lstStyle/>
          <a:p>
            <a:r>
              <a:rPr lang="en-US" dirty="0"/>
              <a:t>What happens next?</a:t>
            </a:r>
          </a:p>
        </p:txBody>
      </p:sp>
      <p:pic>
        <p:nvPicPr>
          <p:cNvPr id="4" name="Picture 3">
            <a:extLst>
              <a:ext uri="{FF2B5EF4-FFF2-40B4-BE49-F238E27FC236}">
                <a16:creationId xmlns:a16="http://schemas.microsoft.com/office/drawing/2014/main" id="{B5AA44C6-64EF-4D37-A309-52AE77664FAB}"/>
              </a:ext>
            </a:extLst>
          </p:cNvPr>
          <p:cNvPicPr>
            <a:picLocks noChangeAspect="1"/>
          </p:cNvPicPr>
          <p:nvPr/>
        </p:nvPicPr>
        <p:blipFill>
          <a:blip r:embed="rId7"/>
          <a:stretch>
            <a:fillRect/>
          </a:stretch>
        </p:blipFill>
        <p:spPr>
          <a:xfrm>
            <a:off x="4119512" y="1655001"/>
            <a:ext cx="3612655" cy="5069611"/>
          </a:xfrm>
          <a:prstGeom prst="rect">
            <a:avLst/>
          </a:prstGeom>
        </p:spPr>
      </p:pic>
      <p:sp>
        <p:nvSpPr>
          <p:cNvPr id="6" name="TextBox 5">
            <a:extLst>
              <a:ext uri="{FF2B5EF4-FFF2-40B4-BE49-F238E27FC236}">
                <a16:creationId xmlns:a16="http://schemas.microsoft.com/office/drawing/2014/main" id="{8B7D4295-82B2-4D8F-AAB8-FC011B26F2A0}"/>
              </a:ext>
            </a:extLst>
          </p:cNvPr>
          <p:cNvSpPr txBox="1"/>
          <p:nvPr/>
        </p:nvSpPr>
        <p:spPr>
          <a:xfrm>
            <a:off x="5888130" y="5808530"/>
            <a:ext cx="364202" cy="523220"/>
          </a:xfrm>
          <a:prstGeom prst="rect">
            <a:avLst/>
          </a:prstGeom>
          <a:noFill/>
        </p:spPr>
        <p:txBody>
          <a:bodyPr wrap="none" rtlCol="0">
            <a:spAutoFit/>
          </a:bodyPr>
          <a:lstStyle/>
          <a:p>
            <a:r>
              <a:rPr lang="en-US" dirty="0"/>
              <a:t>1</a:t>
            </a:r>
          </a:p>
        </p:txBody>
      </p:sp>
      <p:cxnSp>
        <p:nvCxnSpPr>
          <p:cNvPr id="12" name="Straight Connector 11">
            <a:extLst>
              <a:ext uri="{FF2B5EF4-FFF2-40B4-BE49-F238E27FC236}">
                <a16:creationId xmlns:a16="http://schemas.microsoft.com/office/drawing/2014/main" id="{59D65D77-A501-4283-8F74-03553E43C2D3}"/>
              </a:ext>
            </a:extLst>
          </p:cNvPr>
          <p:cNvCxnSpPr>
            <a:cxnSpLocks/>
          </p:cNvCxnSpPr>
          <p:nvPr/>
        </p:nvCxnSpPr>
        <p:spPr>
          <a:xfrm flipH="1" flipV="1">
            <a:off x="2253008"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C4F65B1-7235-4113-A69F-9DD97DC23570}"/>
              </a:ext>
            </a:extLst>
          </p:cNvPr>
          <p:cNvCxnSpPr>
            <a:cxnSpLocks/>
          </p:cNvCxnSpPr>
          <p:nvPr/>
        </p:nvCxnSpPr>
        <p:spPr>
          <a:xfrm flipH="1">
            <a:off x="2253008" y="388196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A597E3A-0B27-42DF-872A-F644160EC776}"/>
              </a:ext>
            </a:extLst>
          </p:cNvPr>
          <p:cNvCxnSpPr>
            <a:cxnSpLocks/>
          </p:cNvCxnSpPr>
          <p:nvPr/>
        </p:nvCxnSpPr>
        <p:spPr>
          <a:xfrm>
            <a:off x="2960016" y="3874416"/>
            <a:ext cx="0" cy="253133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0" name="Picture 9" descr="\documentclass{article}&#10;\usepackage{amsmath}&#10;\pagestyle{empty}&#10;\begin{document}&#10;&#10;$$P_{1_{left}} = \rho g H_{left}$$&#10;&#10;&#10;\end{document}" title="IguanaTex Bitmap Display">
            <a:extLst>
              <a:ext uri="{FF2B5EF4-FFF2-40B4-BE49-F238E27FC236}">
                <a16:creationId xmlns:a16="http://schemas.microsoft.com/office/drawing/2014/main" id="{34BA79D7-FD0C-446D-A0A0-E2A45376859B}"/>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082302" y="3166905"/>
            <a:ext cx="1755427" cy="262095"/>
          </a:xfrm>
          <a:prstGeom prst="rect">
            <a:avLst/>
          </a:prstGeom>
          <a:solidFill>
            <a:schemeClr val="bg1"/>
          </a:solidFill>
        </p:spPr>
      </p:pic>
      <p:pic>
        <p:nvPicPr>
          <p:cNvPr id="22" name="Picture 21" descr="\documentclass{article}&#10;\usepackage{amsmath}&#10;\pagestyle{empty}&#10;\begin{document}&#10;&#10;$$H_{left}$$&#10;&#10;&#10;\end{document}" title="IguanaTex Bitmap Display">
            <a:extLst>
              <a:ext uri="{FF2B5EF4-FFF2-40B4-BE49-F238E27FC236}">
                <a16:creationId xmlns:a16="http://schemas.microsoft.com/office/drawing/2014/main" id="{042444F7-98D3-44C1-941C-613883A4DC5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716908" y="4977448"/>
            <a:ext cx="548571" cy="246857"/>
          </a:xfrm>
          <a:prstGeom prst="rect">
            <a:avLst/>
          </a:prstGeom>
          <a:solidFill>
            <a:schemeClr val="bg1"/>
          </a:solidFill>
        </p:spPr>
      </p:pic>
      <p:cxnSp>
        <p:nvCxnSpPr>
          <p:cNvPr id="23" name="Straight Connector 22">
            <a:extLst>
              <a:ext uri="{FF2B5EF4-FFF2-40B4-BE49-F238E27FC236}">
                <a16:creationId xmlns:a16="http://schemas.microsoft.com/office/drawing/2014/main" id="{E7EBF801-DC83-4314-8D2D-C01ADE06B9D7}"/>
              </a:ext>
            </a:extLst>
          </p:cNvPr>
          <p:cNvCxnSpPr>
            <a:cxnSpLocks/>
          </p:cNvCxnSpPr>
          <p:nvPr/>
        </p:nvCxnSpPr>
        <p:spPr>
          <a:xfrm flipH="1" flipV="1">
            <a:off x="7740979" y="6405751"/>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230866B-85F5-4113-95B0-5F749170389C}"/>
              </a:ext>
            </a:extLst>
          </p:cNvPr>
          <p:cNvCxnSpPr>
            <a:cxnSpLocks/>
          </p:cNvCxnSpPr>
          <p:nvPr/>
        </p:nvCxnSpPr>
        <p:spPr>
          <a:xfrm flipH="1">
            <a:off x="7740979" y="4325022"/>
            <a:ext cx="1828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B065E25-6622-4C6D-B476-CC68F0501136}"/>
              </a:ext>
            </a:extLst>
          </p:cNvPr>
          <p:cNvCxnSpPr>
            <a:cxnSpLocks/>
          </p:cNvCxnSpPr>
          <p:nvPr/>
        </p:nvCxnSpPr>
        <p:spPr>
          <a:xfrm>
            <a:off x="8447987" y="4325022"/>
            <a:ext cx="0" cy="208072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Picture 28" descr="\documentclass{article}&#10;\usepackage{amsmath}&#10;\pagestyle{empty}&#10;\begin{document}&#10;&#10;$$H_{right}$$&#10;&#10;&#10;\end{document}" title="IguanaTex Bitmap Display">
            <a:extLst>
              <a:ext uri="{FF2B5EF4-FFF2-40B4-BE49-F238E27FC236}">
                <a16:creationId xmlns:a16="http://schemas.microsoft.com/office/drawing/2014/main" id="{66BF15F4-305A-4178-B6A6-E7D30F35692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8204879" y="4977448"/>
            <a:ext cx="664381" cy="246857"/>
          </a:xfrm>
          <a:prstGeom prst="rect">
            <a:avLst/>
          </a:prstGeom>
          <a:solidFill>
            <a:schemeClr val="bg1"/>
          </a:solidFill>
        </p:spPr>
      </p:pic>
      <p:pic>
        <p:nvPicPr>
          <p:cNvPr id="32" name="Picture 31" descr="\documentclass{article}&#10;\usepackage{amsmath}&#10;\pagestyle{empty}&#10;\begin{document}&#10;&#10;$$P_{1_{right}} = \rho g H_{right}$$&#10;&#10;&#10;\end{document}" title="IguanaTex Bitmap Display">
            <a:extLst>
              <a:ext uri="{FF2B5EF4-FFF2-40B4-BE49-F238E27FC236}">
                <a16:creationId xmlns:a16="http://schemas.microsoft.com/office/drawing/2014/main" id="{14B7797E-AE09-402F-8A05-179AD64EB156}"/>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7778989" y="3371011"/>
            <a:ext cx="1977903" cy="262095"/>
          </a:xfrm>
          <a:prstGeom prst="rect">
            <a:avLst/>
          </a:prstGeom>
          <a:solidFill>
            <a:schemeClr val="bg1"/>
          </a:solidFill>
        </p:spPr>
      </p:pic>
      <p:pic>
        <p:nvPicPr>
          <p:cNvPr id="37" name="Picture 36" descr="\documentclass{article}&#10;\usepackage{amsmath}&#10;\pagestyle{empty}&#10;\begin{document}&#10;&#10;$$P_{1_{left}} &gt; P_{1_{right}}$$&#10;&#10;&#10;\end{document}" title="IguanaTex Bitmap Display">
            <a:extLst>
              <a:ext uri="{FF2B5EF4-FFF2-40B4-BE49-F238E27FC236}">
                <a16:creationId xmlns:a16="http://schemas.microsoft.com/office/drawing/2014/main" id="{8F79BAE2-FC8A-4895-8C9F-3ED23DC4086B}"/>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972330" y="3367154"/>
            <a:ext cx="1615236" cy="262095"/>
          </a:xfrm>
          <a:prstGeom prst="rect">
            <a:avLst/>
          </a:prstGeom>
          <a:solidFill>
            <a:schemeClr val="bg1"/>
          </a:solidFill>
        </p:spPr>
      </p:pic>
      <p:sp>
        <p:nvSpPr>
          <p:cNvPr id="38" name="TextBox 37">
            <a:extLst>
              <a:ext uri="{FF2B5EF4-FFF2-40B4-BE49-F238E27FC236}">
                <a16:creationId xmlns:a16="http://schemas.microsoft.com/office/drawing/2014/main" id="{21899A47-B768-45D7-8830-340188FBBAF1}"/>
              </a:ext>
            </a:extLst>
          </p:cNvPr>
          <p:cNvSpPr txBox="1"/>
          <p:nvPr/>
        </p:nvSpPr>
        <p:spPr>
          <a:xfrm>
            <a:off x="4952479" y="3850948"/>
            <a:ext cx="1856063" cy="1815882"/>
          </a:xfrm>
          <a:prstGeom prst="rect">
            <a:avLst/>
          </a:prstGeom>
          <a:noFill/>
        </p:spPr>
        <p:txBody>
          <a:bodyPr wrap="square" rtlCol="0">
            <a:spAutoFit/>
          </a:bodyPr>
          <a:lstStyle/>
          <a:p>
            <a:pPr algn="ctr"/>
            <a:r>
              <a:rPr lang="en-US" dirty="0"/>
              <a:t>This can not be a static situation!</a:t>
            </a:r>
          </a:p>
        </p:txBody>
      </p:sp>
      <p:pic>
        <p:nvPicPr>
          <p:cNvPr id="39" name="Picture 38">
            <a:extLst>
              <a:ext uri="{FF2B5EF4-FFF2-40B4-BE49-F238E27FC236}">
                <a16:creationId xmlns:a16="http://schemas.microsoft.com/office/drawing/2014/main" id="{484575B6-0440-48D3-81C0-8583A2D38BC5}"/>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182332" y="1669131"/>
            <a:ext cx="3514644" cy="4993321"/>
          </a:xfrm>
          <a:prstGeom prst="rect">
            <a:avLst/>
          </a:prstGeom>
        </p:spPr>
      </p:pic>
      <p:sp>
        <p:nvSpPr>
          <p:cNvPr id="5" name="Oval 4">
            <a:extLst>
              <a:ext uri="{FF2B5EF4-FFF2-40B4-BE49-F238E27FC236}">
                <a16:creationId xmlns:a16="http://schemas.microsoft.com/office/drawing/2014/main" id="{EB19A9EF-C1F3-4625-B790-FD5E67753B11}"/>
              </a:ext>
            </a:extLst>
          </p:cNvPr>
          <p:cNvSpPr/>
          <p:nvPr/>
        </p:nvSpPr>
        <p:spPr>
          <a:xfrm>
            <a:off x="5888130" y="6372520"/>
            <a:ext cx="73152" cy="754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0D4B9D8-ED17-4B65-BA9F-0CAC2680CE0D}"/>
              </a:ext>
            </a:extLst>
          </p:cNvPr>
          <p:cNvSpPr txBox="1"/>
          <p:nvPr/>
        </p:nvSpPr>
        <p:spPr>
          <a:xfrm>
            <a:off x="8013950" y="1677610"/>
            <a:ext cx="3880204" cy="954107"/>
          </a:xfrm>
          <a:prstGeom prst="rect">
            <a:avLst/>
          </a:prstGeom>
          <a:noFill/>
        </p:spPr>
        <p:txBody>
          <a:bodyPr wrap="square" rtlCol="0">
            <a:spAutoFit/>
          </a:bodyPr>
          <a:lstStyle/>
          <a:p>
            <a:r>
              <a:rPr lang="en-US" dirty="0"/>
              <a:t>There can only be one pressure at a point!</a:t>
            </a:r>
          </a:p>
        </p:txBody>
      </p:sp>
    </p:spTree>
    <p:extLst>
      <p:ext uri="{BB962C8B-B14F-4D97-AF65-F5344CB8AC3E}">
        <p14:creationId xmlns:p14="http://schemas.microsoft.com/office/powerpoint/2010/main" val="1424452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can you make water flow up through a tank (by gravity)?</a:t>
            </a:r>
          </a:p>
        </p:txBody>
      </p:sp>
      <p:pic>
        <p:nvPicPr>
          <p:cNvPr id="3" name="Picture 2">
            <a:extLst>
              <a:ext uri="{FF2B5EF4-FFF2-40B4-BE49-F238E27FC236}">
                <a16:creationId xmlns:a16="http://schemas.microsoft.com/office/drawing/2014/main" id="{C2552A26-7BE8-4B8C-ADEB-3B09EB4543B5}"/>
              </a:ext>
            </a:extLst>
          </p:cNvPr>
          <p:cNvPicPr>
            <a:picLocks noChangeAspect="1"/>
          </p:cNvPicPr>
          <p:nvPr/>
        </p:nvPicPr>
        <p:blipFill>
          <a:blip r:embed="rId2"/>
          <a:stretch>
            <a:fillRect/>
          </a:stretch>
        </p:blipFill>
        <p:spPr>
          <a:xfrm>
            <a:off x="0" y="2633403"/>
            <a:ext cx="12192000" cy="3802380"/>
          </a:xfrm>
          <a:prstGeom prst="rect">
            <a:avLst/>
          </a:prstGeom>
        </p:spPr>
      </p:pic>
      <p:cxnSp>
        <p:nvCxnSpPr>
          <p:cNvPr id="5" name="Straight Arrow Connector 4">
            <a:extLst>
              <a:ext uri="{FF2B5EF4-FFF2-40B4-BE49-F238E27FC236}">
                <a16:creationId xmlns:a16="http://schemas.microsoft.com/office/drawing/2014/main" id="{6F7470A0-E7B7-43B1-BCA5-C07FF8DF491F}"/>
              </a:ext>
            </a:extLst>
          </p:cNvPr>
          <p:cNvCxnSpPr/>
          <p:nvPr/>
        </p:nvCxnSpPr>
        <p:spPr>
          <a:xfrm flipV="1">
            <a:off x="64838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D26DA9C-8B47-4921-8084-6CA9B836D41C}"/>
              </a:ext>
            </a:extLst>
          </p:cNvPr>
          <p:cNvCxnSpPr/>
          <p:nvPr/>
        </p:nvCxnSpPr>
        <p:spPr>
          <a:xfrm flipV="1">
            <a:off x="83403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29273B3-E9BE-49E5-8101-D2AB185D324C}"/>
              </a:ext>
            </a:extLst>
          </p:cNvPr>
          <p:cNvCxnSpPr/>
          <p:nvPr/>
        </p:nvCxnSpPr>
        <p:spPr>
          <a:xfrm flipV="1">
            <a:off x="101968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A36AC0F-6412-42CC-B3B2-30464B17F580}"/>
              </a:ext>
            </a:extLst>
          </p:cNvPr>
          <p:cNvCxnSpPr/>
          <p:nvPr/>
        </p:nvCxnSpPr>
        <p:spPr>
          <a:xfrm flipV="1">
            <a:off x="120534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850DF3D-4DA2-4EFF-B670-8CF51B146833}"/>
              </a:ext>
            </a:extLst>
          </p:cNvPr>
          <p:cNvCxnSpPr/>
          <p:nvPr/>
        </p:nvCxnSpPr>
        <p:spPr>
          <a:xfrm flipV="1">
            <a:off x="139099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AAB2A3-233A-4090-9EAC-B0312C82E08C}"/>
              </a:ext>
            </a:extLst>
          </p:cNvPr>
          <p:cNvCxnSpPr/>
          <p:nvPr/>
        </p:nvCxnSpPr>
        <p:spPr>
          <a:xfrm flipV="1">
            <a:off x="157664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6D3BD4-F6D8-4319-A633-0A30F4558CFE}"/>
              </a:ext>
            </a:extLst>
          </p:cNvPr>
          <p:cNvCxnSpPr/>
          <p:nvPr/>
        </p:nvCxnSpPr>
        <p:spPr>
          <a:xfrm flipV="1">
            <a:off x="176229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81B17F8-43C6-489B-9F0D-9A4258968FCA}"/>
              </a:ext>
            </a:extLst>
          </p:cNvPr>
          <p:cNvCxnSpPr/>
          <p:nvPr/>
        </p:nvCxnSpPr>
        <p:spPr>
          <a:xfrm flipV="1">
            <a:off x="194794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5306849-8B32-4E86-82AA-77A7BB44D69F}"/>
              </a:ext>
            </a:extLst>
          </p:cNvPr>
          <p:cNvCxnSpPr/>
          <p:nvPr/>
        </p:nvCxnSpPr>
        <p:spPr>
          <a:xfrm flipV="1">
            <a:off x="213359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1E6BF3A-7A87-44EA-B5A9-142A115D3DE1}"/>
              </a:ext>
            </a:extLst>
          </p:cNvPr>
          <p:cNvCxnSpPr/>
          <p:nvPr/>
        </p:nvCxnSpPr>
        <p:spPr>
          <a:xfrm flipV="1">
            <a:off x="231924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BB378BF-CC4E-450E-9B2B-BC031C17F334}"/>
              </a:ext>
            </a:extLst>
          </p:cNvPr>
          <p:cNvCxnSpPr/>
          <p:nvPr/>
        </p:nvCxnSpPr>
        <p:spPr>
          <a:xfrm flipV="1">
            <a:off x="250489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6DA532B-AAA2-4797-B325-9BAEFDA72986}"/>
              </a:ext>
            </a:extLst>
          </p:cNvPr>
          <p:cNvCxnSpPr/>
          <p:nvPr/>
        </p:nvCxnSpPr>
        <p:spPr>
          <a:xfrm flipV="1">
            <a:off x="269054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C58D92-F59A-4E1A-AC2F-F953D82E0724}"/>
              </a:ext>
            </a:extLst>
          </p:cNvPr>
          <p:cNvCxnSpPr/>
          <p:nvPr/>
        </p:nvCxnSpPr>
        <p:spPr>
          <a:xfrm flipV="1">
            <a:off x="287619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A70C33-181A-4F02-8B90-641FD0354D33}"/>
              </a:ext>
            </a:extLst>
          </p:cNvPr>
          <p:cNvCxnSpPr/>
          <p:nvPr/>
        </p:nvCxnSpPr>
        <p:spPr>
          <a:xfrm flipV="1">
            <a:off x="306185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40FACD9-0B7E-472D-8819-0D65D8B3C50C}"/>
              </a:ext>
            </a:extLst>
          </p:cNvPr>
          <p:cNvCxnSpPr/>
          <p:nvPr/>
        </p:nvCxnSpPr>
        <p:spPr>
          <a:xfrm flipV="1">
            <a:off x="324750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D2D5FBE-A17F-4329-9CC3-01DC1D876ED4}"/>
              </a:ext>
            </a:extLst>
          </p:cNvPr>
          <p:cNvCxnSpPr/>
          <p:nvPr/>
        </p:nvCxnSpPr>
        <p:spPr>
          <a:xfrm flipV="1">
            <a:off x="343315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E0E8B93-B891-44CC-B44E-5A3672D55F15}"/>
              </a:ext>
            </a:extLst>
          </p:cNvPr>
          <p:cNvCxnSpPr/>
          <p:nvPr/>
        </p:nvCxnSpPr>
        <p:spPr>
          <a:xfrm flipV="1">
            <a:off x="361880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EBE0D0-5366-47D0-A871-7C9CD15AF3B9}"/>
              </a:ext>
            </a:extLst>
          </p:cNvPr>
          <p:cNvCxnSpPr/>
          <p:nvPr/>
        </p:nvCxnSpPr>
        <p:spPr>
          <a:xfrm flipV="1">
            <a:off x="380445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173B8C1-D84F-4549-96B8-A459BB6551D3}"/>
              </a:ext>
            </a:extLst>
          </p:cNvPr>
          <p:cNvCxnSpPr/>
          <p:nvPr/>
        </p:nvCxnSpPr>
        <p:spPr>
          <a:xfrm flipV="1">
            <a:off x="399010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AE89A82-B724-462A-8431-5A8478078FA1}"/>
              </a:ext>
            </a:extLst>
          </p:cNvPr>
          <p:cNvCxnSpPr/>
          <p:nvPr/>
        </p:nvCxnSpPr>
        <p:spPr>
          <a:xfrm flipV="1">
            <a:off x="417575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82465A3-9587-4C80-AC26-BB72BBF1A0EA}"/>
              </a:ext>
            </a:extLst>
          </p:cNvPr>
          <p:cNvCxnSpPr/>
          <p:nvPr/>
        </p:nvCxnSpPr>
        <p:spPr>
          <a:xfrm flipV="1">
            <a:off x="436140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DC96402-84A2-485A-B46E-7B4977676001}"/>
              </a:ext>
            </a:extLst>
          </p:cNvPr>
          <p:cNvCxnSpPr/>
          <p:nvPr/>
        </p:nvCxnSpPr>
        <p:spPr>
          <a:xfrm flipV="1">
            <a:off x="454705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B384C70-92D4-4B81-843A-D1B065A21105}"/>
              </a:ext>
            </a:extLst>
          </p:cNvPr>
          <p:cNvCxnSpPr/>
          <p:nvPr/>
        </p:nvCxnSpPr>
        <p:spPr>
          <a:xfrm flipV="1">
            <a:off x="473270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7DA01A9-168D-447C-90F7-C098C20F324E}"/>
              </a:ext>
            </a:extLst>
          </p:cNvPr>
          <p:cNvCxnSpPr/>
          <p:nvPr/>
        </p:nvCxnSpPr>
        <p:spPr>
          <a:xfrm flipV="1">
            <a:off x="491836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3C46769-722E-4484-B4B5-83022EF2FC28}"/>
              </a:ext>
            </a:extLst>
          </p:cNvPr>
          <p:cNvCxnSpPr/>
          <p:nvPr/>
        </p:nvCxnSpPr>
        <p:spPr>
          <a:xfrm flipV="1">
            <a:off x="510401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F2C378E-7F4B-4BA1-9351-511D34BE4351}"/>
              </a:ext>
            </a:extLst>
          </p:cNvPr>
          <p:cNvCxnSpPr/>
          <p:nvPr/>
        </p:nvCxnSpPr>
        <p:spPr>
          <a:xfrm flipV="1">
            <a:off x="528966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BFE67CE-37A8-4EA1-9894-5633470D1EEB}"/>
              </a:ext>
            </a:extLst>
          </p:cNvPr>
          <p:cNvCxnSpPr/>
          <p:nvPr/>
        </p:nvCxnSpPr>
        <p:spPr>
          <a:xfrm flipV="1">
            <a:off x="547531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595EF20-05A3-4DC3-88EA-981FB45183A7}"/>
              </a:ext>
            </a:extLst>
          </p:cNvPr>
          <p:cNvCxnSpPr/>
          <p:nvPr/>
        </p:nvCxnSpPr>
        <p:spPr>
          <a:xfrm flipV="1">
            <a:off x="566096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D71B2BE-1A20-4298-AEC4-338DDE3AA91D}"/>
              </a:ext>
            </a:extLst>
          </p:cNvPr>
          <p:cNvCxnSpPr/>
          <p:nvPr/>
        </p:nvCxnSpPr>
        <p:spPr>
          <a:xfrm flipV="1">
            <a:off x="584661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DEB553D-EC36-4F4F-9E2B-24EEE735274A}"/>
              </a:ext>
            </a:extLst>
          </p:cNvPr>
          <p:cNvCxnSpPr/>
          <p:nvPr/>
        </p:nvCxnSpPr>
        <p:spPr>
          <a:xfrm flipV="1">
            <a:off x="603226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8C0353-1314-4129-A57C-E74B8658E4F8}"/>
              </a:ext>
            </a:extLst>
          </p:cNvPr>
          <p:cNvCxnSpPr/>
          <p:nvPr/>
        </p:nvCxnSpPr>
        <p:spPr>
          <a:xfrm flipV="1">
            <a:off x="621791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A2EF6D7-DDE7-4207-8680-DC011F21C13C}"/>
              </a:ext>
            </a:extLst>
          </p:cNvPr>
          <p:cNvCxnSpPr/>
          <p:nvPr/>
        </p:nvCxnSpPr>
        <p:spPr>
          <a:xfrm flipV="1">
            <a:off x="640356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83E584F-79B1-4693-8581-C1A723F86224}"/>
              </a:ext>
            </a:extLst>
          </p:cNvPr>
          <p:cNvCxnSpPr/>
          <p:nvPr/>
        </p:nvCxnSpPr>
        <p:spPr>
          <a:xfrm flipV="1">
            <a:off x="658921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D8639F-783E-4FD1-83AE-6B047D353C6E}"/>
              </a:ext>
            </a:extLst>
          </p:cNvPr>
          <p:cNvCxnSpPr/>
          <p:nvPr/>
        </p:nvCxnSpPr>
        <p:spPr>
          <a:xfrm flipV="1">
            <a:off x="677487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80963D-BB54-4AD0-8783-D797CB1B5638}"/>
              </a:ext>
            </a:extLst>
          </p:cNvPr>
          <p:cNvCxnSpPr/>
          <p:nvPr/>
        </p:nvCxnSpPr>
        <p:spPr>
          <a:xfrm flipV="1">
            <a:off x="6960521"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2BE4B19-D576-45F1-A4F1-6BAF8A6833A4}"/>
              </a:ext>
            </a:extLst>
          </p:cNvPr>
          <p:cNvCxnSpPr/>
          <p:nvPr/>
        </p:nvCxnSpPr>
        <p:spPr>
          <a:xfrm flipV="1">
            <a:off x="7146172"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A540261-6FB2-4532-9052-B7A276BDD51E}"/>
              </a:ext>
            </a:extLst>
          </p:cNvPr>
          <p:cNvCxnSpPr/>
          <p:nvPr/>
        </p:nvCxnSpPr>
        <p:spPr>
          <a:xfrm flipV="1">
            <a:off x="7331823"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51BDD484-147D-4005-9C96-0FABD1E43975}"/>
              </a:ext>
            </a:extLst>
          </p:cNvPr>
          <p:cNvCxnSpPr/>
          <p:nvPr/>
        </p:nvCxnSpPr>
        <p:spPr>
          <a:xfrm flipV="1">
            <a:off x="7517474"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F11A9F19-8684-49F7-8D83-97A23873C1E2}"/>
              </a:ext>
            </a:extLst>
          </p:cNvPr>
          <p:cNvCxnSpPr/>
          <p:nvPr/>
        </p:nvCxnSpPr>
        <p:spPr>
          <a:xfrm flipV="1">
            <a:off x="7703125"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479400D4-39D9-4650-B0B3-50522B992F04}"/>
              </a:ext>
            </a:extLst>
          </p:cNvPr>
          <p:cNvCxnSpPr/>
          <p:nvPr/>
        </p:nvCxnSpPr>
        <p:spPr>
          <a:xfrm flipV="1">
            <a:off x="7888776"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B767C5-388D-4DDB-973B-0C6A75BEF1E4}"/>
              </a:ext>
            </a:extLst>
          </p:cNvPr>
          <p:cNvCxnSpPr/>
          <p:nvPr/>
        </p:nvCxnSpPr>
        <p:spPr>
          <a:xfrm flipV="1">
            <a:off x="8074427"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ADE89F-C9BB-41CF-9F61-8E8C78580B29}"/>
              </a:ext>
            </a:extLst>
          </p:cNvPr>
          <p:cNvCxnSpPr/>
          <p:nvPr/>
        </p:nvCxnSpPr>
        <p:spPr>
          <a:xfrm flipV="1">
            <a:off x="8260078"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8CB205A-7977-4868-A65C-D648A72BEC24}"/>
              </a:ext>
            </a:extLst>
          </p:cNvPr>
          <p:cNvCxnSpPr/>
          <p:nvPr/>
        </p:nvCxnSpPr>
        <p:spPr>
          <a:xfrm flipV="1">
            <a:off x="8445729"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ACCC755-197C-44EE-9F5F-DC1B47902345}"/>
              </a:ext>
            </a:extLst>
          </p:cNvPr>
          <p:cNvCxnSpPr/>
          <p:nvPr/>
        </p:nvCxnSpPr>
        <p:spPr>
          <a:xfrm flipV="1">
            <a:off x="8631380" y="4929447"/>
            <a:ext cx="0" cy="33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A855E0B-9DB0-40B4-BFB1-F0C9C808BC37}"/>
              </a:ext>
            </a:extLst>
          </p:cNvPr>
          <p:cNvCxnSpPr>
            <a:cxnSpLocks/>
          </p:cNvCxnSpPr>
          <p:nvPr/>
        </p:nvCxnSpPr>
        <p:spPr>
          <a:xfrm flipV="1">
            <a:off x="3618803" y="3153294"/>
            <a:ext cx="5569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85CB653-8828-4C0E-83CD-A1295D7D1A44}"/>
              </a:ext>
            </a:extLst>
          </p:cNvPr>
          <p:cNvCxnSpPr>
            <a:cxnSpLocks/>
          </p:cNvCxnSpPr>
          <p:nvPr/>
        </p:nvCxnSpPr>
        <p:spPr>
          <a:xfrm>
            <a:off x="10631974" y="3429000"/>
            <a:ext cx="0" cy="1465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0243691-804A-4F29-80BA-0F13CD4DF7FF}"/>
              </a:ext>
            </a:extLst>
          </p:cNvPr>
          <p:cNvCxnSpPr>
            <a:cxnSpLocks/>
          </p:cNvCxnSpPr>
          <p:nvPr/>
        </p:nvCxnSpPr>
        <p:spPr>
          <a:xfrm flipH="1">
            <a:off x="6651494" y="5637414"/>
            <a:ext cx="16085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609DC3A-C11D-4F9F-9679-35F7FB1CD8B3}"/>
              </a:ext>
            </a:extLst>
          </p:cNvPr>
          <p:cNvCxnSpPr>
            <a:cxnSpLocks/>
          </p:cNvCxnSpPr>
          <p:nvPr/>
        </p:nvCxnSpPr>
        <p:spPr>
          <a:xfrm>
            <a:off x="300366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2048532-F9C4-4C94-9683-405D774D1CA5}"/>
              </a:ext>
            </a:extLst>
          </p:cNvPr>
          <p:cNvCxnSpPr>
            <a:cxnSpLocks/>
          </p:cNvCxnSpPr>
          <p:nvPr/>
        </p:nvCxnSpPr>
        <p:spPr>
          <a:xfrm>
            <a:off x="311330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3FF7EC1-4420-4D20-B34F-C76E79F66C8A}"/>
              </a:ext>
            </a:extLst>
          </p:cNvPr>
          <p:cNvCxnSpPr>
            <a:cxnSpLocks/>
          </p:cNvCxnSpPr>
          <p:nvPr/>
        </p:nvCxnSpPr>
        <p:spPr>
          <a:xfrm>
            <a:off x="322295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5DBF838-28C0-451F-8F9F-F35F71EEBB99}"/>
              </a:ext>
            </a:extLst>
          </p:cNvPr>
          <p:cNvCxnSpPr>
            <a:cxnSpLocks/>
          </p:cNvCxnSpPr>
          <p:nvPr/>
        </p:nvCxnSpPr>
        <p:spPr>
          <a:xfrm>
            <a:off x="333260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A285599-235F-447C-957F-12BF97641535}"/>
              </a:ext>
            </a:extLst>
          </p:cNvPr>
          <p:cNvCxnSpPr>
            <a:cxnSpLocks/>
          </p:cNvCxnSpPr>
          <p:nvPr/>
        </p:nvCxnSpPr>
        <p:spPr>
          <a:xfrm>
            <a:off x="344225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C539E5D-63D0-475F-A516-7070D183D0D9}"/>
              </a:ext>
            </a:extLst>
          </p:cNvPr>
          <p:cNvCxnSpPr>
            <a:cxnSpLocks/>
          </p:cNvCxnSpPr>
          <p:nvPr/>
        </p:nvCxnSpPr>
        <p:spPr>
          <a:xfrm>
            <a:off x="355190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EF3A4B-1B87-4490-B8DB-A5ABDF902A67}"/>
              </a:ext>
            </a:extLst>
          </p:cNvPr>
          <p:cNvCxnSpPr>
            <a:cxnSpLocks/>
          </p:cNvCxnSpPr>
          <p:nvPr/>
        </p:nvCxnSpPr>
        <p:spPr>
          <a:xfrm>
            <a:off x="366154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48ECAA0-70B1-4CDC-A07A-95C99D40C6DF}"/>
              </a:ext>
            </a:extLst>
          </p:cNvPr>
          <p:cNvCxnSpPr>
            <a:cxnSpLocks/>
          </p:cNvCxnSpPr>
          <p:nvPr/>
        </p:nvCxnSpPr>
        <p:spPr>
          <a:xfrm>
            <a:off x="377119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45E8578C-1981-435D-8D5A-FE9B30B2EA3F}"/>
              </a:ext>
            </a:extLst>
          </p:cNvPr>
          <p:cNvCxnSpPr>
            <a:cxnSpLocks/>
          </p:cNvCxnSpPr>
          <p:nvPr/>
        </p:nvCxnSpPr>
        <p:spPr>
          <a:xfrm>
            <a:off x="388084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83D8E48-49F3-458C-80E9-0BE1DBE57521}"/>
              </a:ext>
            </a:extLst>
          </p:cNvPr>
          <p:cNvCxnSpPr>
            <a:cxnSpLocks/>
          </p:cNvCxnSpPr>
          <p:nvPr/>
        </p:nvCxnSpPr>
        <p:spPr>
          <a:xfrm>
            <a:off x="3990493"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75835CA5-2FCE-4F30-9680-741914BFA1F7}"/>
              </a:ext>
            </a:extLst>
          </p:cNvPr>
          <p:cNvCxnSpPr>
            <a:cxnSpLocks/>
          </p:cNvCxnSpPr>
          <p:nvPr/>
        </p:nvCxnSpPr>
        <p:spPr>
          <a:xfrm>
            <a:off x="4100141"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AEC0DFB-8A99-4498-9AF9-09C0928FB8D0}"/>
              </a:ext>
            </a:extLst>
          </p:cNvPr>
          <p:cNvCxnSpPr>
            <a:cxnSpLocks/>
          </p:cNvCxnSpPr>
          <p:nvPr/>
        </p:nvCxnSpPr>
        <p:spPr>
          <a:xfrm>
            <a:off x="420978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C816C42-E5EC-4FBA-A20F-FA56685D99E9}"/>
              </a:ext>
            </a:extLst>
          </p:cNvPr>
          <p:cNvCxnSpPr>
            <a:cxnSpLocks/>
          </p:cNvCxnSpPr>
          <p:nvPr/>
        </p:nvCxnSpPr>
        <p:spPr>
          <a:xfrm>
            <a:off x="4319437"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E97676A-D599-4FB0-82A2-FD831F433B6A}"/>
              </a:ext>
            </a:extLst>
          </p:cNvPr>
          <p:cNvCxnSpPr>
            <a:cxnSpLocks/>
          </p:cNvCxnSpPr>
          <p:nvPr/>
        </p:nvCxnSpPr>
        <p:spPr>
          <a:xfrm>
            <a:off x="4429085"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3B80A06E-167F-479B-9BE8-33B06D9D96A0}"/>
              </a:ext>
            </a:extLst>
          </p:cNvPr>
          <p:cNvCxnSpPr>
            <a:cxnSpLocks/>
          </p:cNvCxnSpPr>
          <p:nvPr/>
        </p:nvCxnSpPr>
        <p:spPr>
          <a:xfrm>
            <a:off x="4538739" y="5841067"/>
            <a:ext cx="0" cy="289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EE20456-875D-4150-AA69-712CC389A323}"/>
              </a:ext>
            </a:extLst>
          </p:cNvPr>
          <p:cNvCxnSpPr>
            <a:cxnSpLocks/>
          </p:cNvCxnSpPr>
          <p:nvPr/>
        </p:nvCxnSpPr>
        <p:spPr>
          <a:xfrm rot="1800000" flipV="1">
            <a:off x="2319246" y="363060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A7A1B96-3D30-415A-BAC5-D771A6DBBDF4}"/>
              </a:ext>
            </a:extLst>
          </p:cNvPr>
          <p:cNvCxnSpPr>
            <a:cxnSpLocks/>
          </p:cNvCxnSpPr>
          <p:nvPr/>
        </p:nvCxnSpPr>
        <p:spPr>
          <a:xfrm rot="1800000" flipV="1">
            <a:off x="3031369" y="362606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14B5AA-3FA7-473E-848F-E207E2949B92}"/>
              </a:ext>
            </a:extLst>
          </p:cNvPr>
          <p:cNvCxnSpPr>
            <a:cxnSpLocks/>
          </p:cNvCxnSpPr>
          <p:nvPr/>
        </p:nvCxnSpPr>
        <p:spPr>
          <a:xfrm rot="1800000" flipV="1">
            <a:off x="3743492" y="362153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65165EC-319D-4E39-9701-409C153D37E5}"/>
              </a:ext>
            </a:extLst>
          </p:cNvPr>
          <p:cNvCxnSpPr>
            <a:cxnSpLocks/>
          </p:cNvCxnSpPr>
          <p:nvPr/>
        </p:nvCxnSpPr>
        <p:spPr>
          <a:xfrm rot="1800000" flipV="1">
            <a:off x="4455615" y="361699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37FE3A3-C13E-4588-800B-926E659C5576}"/>
              </a:ext>
            </a:extLst>
          </p:cNvPr>
          <p:cNvCxnSpPr>
            <a:cxnSpLocks/>
          </p:cNvCxnSpPr>
          <p:nvPr/>
        </p:nvCxnSpPr>
        <p:spPr>
          <a:xfrm rot="1800000" flipV="1">
            <a:off x="5167738" y="3612458"/>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F2037EF-227A-4AA7-8D13-D745305FAB51}"/>
              </a:ext>
            </a:extLst>
          </p:cNvPr>
          <p:cNvCxnSpPr>
            <a:cxnSpLocks/>
          </p:cNvCxnSpPr>
          <p:nvPr/>
        </p:nvCxnSpPr>
        <p:spPr>
          <a:xfrm rot="1800000" flipV="1">
            <a:off x="5879861" y="3607922"/>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F46DED3-3BD0-46CC-AD4C-455D09A28BC5}"/>
              </a:ext>
            </a:extLst>
          </p:cNvPr>
          <p:cNvCxnSpPr>
            <a:cxnSpLocks/>
          </p:cNvCxnSpPr>
          <p:nvPr/>
        </p:nvCxnSpPr>
        <p:spPr>
          <a:xfrm rot="1800000" flipV="1">
            <a:off x="6591984" y="3603386"/>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0DAE2EC-DB23-4E48-9B0A-6729AF1390CB}"/>
              </a:ext>
            </a:extLst>
          </p:cNvPr>
          <p:cNvCxnSpPr>
            <a:cxnSpLocks/>
          </p:cNvCxnSpPr>
          <p:nvPr/>
        </p:nvCxnSpPr>
        <p:spPr>
          <a:xfrm rot="1800000" flipV="1">
            <a:off x="7304107" y="3598850"/>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A79006D-4E6D-448B-9F12-D9EF4048C27A}"/>
              </a:ext>
            </a:extLst>
          </p:cNvPr>
          <p:cNvCxnSpPr>
            <a:cxnSpLocks/>
          </p:cNvCxnSpPr>
          <p:nvPr/>
        </p:nvCxnSpPr>
        <p:spPr>
          <a:xfrm rot="1800000" flipV="1">
            <a:off x="8016230" y="3594314"/>
            <a:ext cx="0" cy="620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A55153D-69D8-4D69-9FE0-0C5DB90E782C}"/>
              </a:ext>
            </a:extLst>
          </p:cNvPr>
          <p:cNvCxnSpPr>
            <a:cxnSpLocks/>
          </p:cNvCxnSpPr>
          <p:nvPr/>
        </p:nvCxnSpPr>
        <p:spPr>
          <a:xfrm>
            <a:off x="327875" y="2905026"/>
            <a:ext cx="8618162" cy="0"/>
          </a:xfrm>
          <a:prstGeom prst="line">
            <a:avLst/>
          </a:prstGeom>
          <a:ln w="76200"/>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42810A51-3E23-4D81-85E2-3CCD4CBA3EE8}"/>
              </a:ext>
            </a:extLst>
          </p:cNvPr>
          <p:cNvGrpSpPr/>
          <p:nvPr/>
        </p:nvGrpSpPr>
        <p:grpSpPr>
          <a:xfrm>
            <a:off x="10251185" y="2249923"/>
            <a:ext cx="821059" cy="662959"/>
            <a:chOff x="10251185" y="2249923"/>
            <a:chExt cx="821059" cy="662959"/>
          </a:xfrm>
        </p:grpSpPr>
        <p:cxnSp>
          <p:nvCxnSpPr>
            <p:cNvPr id="49" name="Straight Connector 48">
              <a:extLst>
                <a:ext uri="{FF2B5EF4-FFF2-40B4-BE49-F238E27FC236}">
                  <a16:creationId xmlns:a16="http://schemas.microsoft.com/office/drawing/2014/main" id="{BB56A439-E551-45EE-90A1-47F6EB44ED3A}"/>
                </a:ext>
              </a:extLst>
            </p:cNvPr>
            <p:cNvCxnSpPr/>
            <p:nvPr/>
          </p:nvCxnSpPr>
          <p:spPr>
            <a:xfrm>
              <a:off x="10341204" y="2912882"/>
              <a:ext cx="64102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7B36F2C-1458-432F-AC3A-8A249FD86812}"/>
                </a:ext>
              </a:extLst>
            </p:cNvPr>
            <p:cNvSpPr txBox="1"/>
            <p:nvPr/>
          </p:nvSpPr>
          <p:spPr>
            <a:xfrm>
              <a:off x="10251185" y="2249923"/>
              <a:ext cx="821059" cy="523220"/>
            </a:xfrm>
            <a:prstGeom prst="rect">
              <a:avLst/>
            </a:prstGeom>
            <a:noFill/>
          </p:spPr>
          <p:txBody>
            <a:bodyPr wrap="none" rtlCol="0">
              <a:spAutoFit/>
            </a:bodyPr>
            <a:lstStyle/>
            <a:p>
              <a:r>
                <a:rPr lang="en-US" dirty="0"/>
                <a:t>inlet</a:t>
              </a:r>
            </a:p>
          </p:txBody>
        </p:sp>
      </p:grpSp>
      <p:grpSp>
        <p:nvGrpSpPr>
          <p:cNvPr id="59" name="Group 58">
            <a:extLst>
              <a:ext uri="{FF2B5EF4-FFF2-40B4-BE49-F238E27FC236}">
                <a16:creationId xmlns:a16="http://schemas.microsoft.com/office/drawing/2014/main" id="{D84DA95D-3490-41B0-B7ED-F0275E32E37A}"/>
              </a:ext>
            </a:extLst>
          </p:cNvPr>
          <p:cNvGrpSpPr/>
          <p:nvPr/>
        </p:nvGrpSpPr>
        <p:grpSpPr>
          <a:xfrm>
            <a:off x="9131429" y="2246840"/>
            <a:ext cx="1000595" cy="725745"/>
            <a:chOff x="9131429" y="2246840"/>
            <a:chExt cx="1000595" cy="725745"/>
          </a:xfrm>
        </p:grpSpPr>
        <p:cxnSp>
          <p:nvCxnSpPr>
            <p:cNvPr id="85" name="Straight Connector 84">
              <a:extLst>
                <a:ext uri="{FF2B5EF4-FFF2-40B4-BE49-F238E27FC236}">
                  <a16:creationId xmlns:a16="http://schemas.microsoft.com/office/drawing/2014/main" id="{92BCF3FF-FC4A-42A1-95D6-E0ECA915A0A5}"/>
                </a:ext>
              </a:extLst>
            </p:cNvPr>
            <p:cNvCxnSpPr>
              <a:cxnSpLocks/>
            </p:cNvCxnSpPr>
            <p:nvPr/>
          </p:nvCxnSpPr>
          <p:spPr>
            <a:xfrm>
              <a:off x="9258693" y="2972585"/>
              <a:ext cx="384928"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14F55E37-A260-4DD3-ACC8-363D81A6D325}"/>
                </a:ext>
              </a:extLst>
            </p:cNvPr>
            <p:cNvSpPr txBox="1"/>
            <p:nvPr/>
          </p:nvSpPr>
          <p:spPr>
            <a:xfrm>
              <a:off x="9131429" y="2246840"/>
              <a:ext cx="1000595" cy="523220"/>
            </a:xfrm>
            <a:prstGeom prst="rect">
              <a:avLst/>
            </a:prstGeom>
            <a:noFill/>
          </p:spPr>
          <p:txBody>
            <a:bodyPr wrap="none" rtlCol="0">
              <a:spAutoFit/>
            </a:bodyPr>
            <a:lstStyle/>
            <a:p>
              <a:r>
                <a:rPr lang="en-US" dirty="0"/>
                <a:t>outlet</a:t>
              </a:r>
            </a:p>
          </p:txBody>
        </p:sp>
      </p:grpSp>
      <p:sp>
        <p:nvSpPr>
          <p:cNvPr id="56" name="TextBox 55">
            <a:extLst>
              <a:ext uri="{FF2B5EF4-FFF2-40B4-BE49-F238E27FC236}">
                <a16:creationId xmlns:a16="http://schemas.microsoft.com/office/drawing/2014/main" id="{1A9162F4-CBFD-41C0-A742-69B0C74AACB0}"/>
              </a:ext>
            </a:extLst>
          </p:cNvPr>
          <p:cNvSpPr txBox="1"/>
          <p:nvPr/>
        </p:nvSpPr>
        <p:spPr>
          <a:xfrm>
            <a:off x="434516" y="1659585"/>
            <a:ext cx="9151993" cy="523220"/>
          </a:xfrm>
          <a:prstGeom prst="rect">
            <a:avLst/>
          </a:prstGeom>
          <a:noFill/>
        </p:spPr>
        <p:txBody>
          <a:bodyPr wrap="none" rtlCol="0">
            <a:spAutoFit/>
          </a:bodyPr>
          <a:lstStyle/>
          <a:p>
            <a:r>
              <a:rPr lang="en-US" dirty="0"/>
              <a:t>Water flows from inlet to outlet as long as </a:t>
            </a:r>
            <a:r>
              <a:rPr lang="en-US" dirty="0" err="1"/>
              <a:t>inletHW</a:t>
            </a:r>
            <a:r>
              <a:rPr lang="en-US" dirty="0"/>
              <a:t>&gt;</a:t>
            </a:r>
            <a:r>
              <a:rPr lang="en-US" dirty="0" err="1"/>
              <a:t>outletHW</a:t>
            </a:r>
            <a:endParaRPr lang="en-US" dirty="0"/>
          </a:p>
        </p:txBody>
      </p:sp>
    </p:spTree>
    <p:extLst>
      <p:ext uri="{BB962C8B-B14F-4D97-AF65-F5344CB8AC3E}">
        <p14:creationId xmlns:p14="http://schemas.microsoft.com/office/powerpoint/2010/main" val="724472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0C95-813C-4F9D-8E46-FC9B45E83004}"/>
              </a:ext>
            </a:extLst>
          </p:cNvPr>
          <p:cNvSpPr>
            <a:spLocks noGrp="1"/>
          </p:cNvSpPr>
          <p:nvPr>
            <p:ph type="title"/>
          </p:nvPr>
        </p:nvSpPr>
        <p:spPr/>
        <p:txBody>
          <a:bodyPr/>
          <a:lstStyle/>
          <a:p>
            <a:r>
              <a:rPr lang="en-US" dirty="0"/>
              <a:t>What didn’t you see?</a:t>
            </a:r>
          </a:p>
        </p:txBody>
      </p:sp>
      <p:pic>
        <p:nvPicPr>
          <p:cNvPr id="750598" name="Picture 6" descr="https://www.rotork.com/uploads/casestudies/227/primary-image.jpg">
            <a:extLst>
              <a:ext uri="{FF2B5EF4-FFF2-40B4-BE49-F238E27FC236}">
                <a16:creationId xmlns:a16="http://schemas.microsoft.com/office/drawing/2014/main" id="{BCFEBA51-59BE-4DC5-8228-6C772874D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840" y="1577194"/>
            <a:ext cx="3963081" cy="528080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2C539D2-E029-4DD5-B559-584436D91795}"/>
              </a:ext>
            </a:extLst>
          </p:cNvPr>
          <p:cNvGrpSpPr/>
          <p:nvPr/>
        </p:nvGrpSpPr>
        <p:grpSpPr>
          <a:xfrm>
            <a:off x="92636" y="1635509"/>
            <a:ext cx="3269129" cy="3063763"/>
            <a:chOff x="92636" y="1635509"/>
            <a:chExt cx="3269129" cy="3063763"/>
          </a:xfrm>
        </p:grpSpPr>
        <p:pic>
          <p:nvPicPr>
            <p:cNvPr id="750596" name="Picture 4" descr="https://portlandengineers.com/wp-content/uploads/2018/05/20160512_160624-1.jpg">
              <a:extLst>
                <a:ext uri="{FF2B5EF4-FFF2-40B4-BE49-F238E27FC236}">
                  <a16:creationId xmlns:a16="http://schemas.microsoft.com/office/drawing/2014/main" id="{E938E69C-66B1-4823-BA44-20EAF9DF1E8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8026"/>
            <a:stretch/>
          </p:blipFill>
          <p:spPr bwMode="auto">
            <a:xfrm>
              <a:off x="92636" y="2144331"/>
              <a:ext cx="3269129" cy="255494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0AE0853-40C1-40A4-A84E-FAA7521FBBEF}"/>
                </a:ext>
              </a:extLst>
            </p:cNvPr>
            <p:cNvSpPr/>
            <p:nvPr/>
          </p:nvSpPr>
          <p:spPr>
            <a:xfrm>
              <a:off x="1117898" y="1635509"/>
              <a:ext cx="1218603" cy="523220"/>
            </a:xfrm>
            <a:prstGeom prst="rect">
              <a:avLst/>
            </a:prstGeom>
          </p:spPr>
          <p:txBody>
            <a:bodyPr wrap="none">
              <a:spAutoFit/>
            </a:bodyPr>
            <a:lstStyle/>
            <a:p>
              <a:r>
                <a:rPr lang="en-US" dirty="0">
                  <a:latin typeface="+mn-lt"/>
                </a:rPr>
                <a:t>Pumps</a:t>
              </a:r>
            </a:p>
          </p:txBody>
        </p:sp>
      </p:grpSp>
      <p:grpSp>
        <p:nvGrpSpPr>
          <p:cNvPr id="17" name="Group 16">
            <a:extLst>
              <a:ext uri="{FF2B5EF4-FFF2-40B4-BE49-F238E27FC236}">
                <a16:creationId xmlns:a16="http://schemas.microsoft.com/office/drawing/2014/main" id="{25F4AC2A-D35B-4A6A-B431-3596E86AC025}"/>
              </a:ext>
            </a:extLst>
          </p:cNvPr>
          <p:cNvGrpSpPr/>
          <p:nvPr/>
        </p:nvGrpSpPr>
        <p:grpSpPr>
          <a:xfrm>
            <a:off x="6732494" y="1621111"/>
            <a:ext cx="5175285" cy="523220"/>
            <a:chOff x="6732494" y="1621111"/>
            <a:chExt cx="5175285" cy="523220"/>
          </a:xfrm>
        </p:grpSpPr>
        <p:sp>
          <p:nvSpPr>
            <p:cNvPr id="7" name="TextBox 6">
              <a:extLst>
                <a:ext uri="{FF2B5EF4-FFF2-40B4-BE49-F238E27FC236}">
                  <a16:creationId xmlns:a16="http://schemas.microsoft.com/office/drawing/2014/main" id="{AAC6A57B-75B0-4C9D-8E2B-46B179F19244}"/>
                </a:ext>
              </a:extLst>
            </p:cNvPr>
            <p:cNvSpPr txBox="1"/>
            <p:nvPr/>
          </p:nvSpPr>
          <p:spPr>
            <a:xfrm>
              <a:off x="7649882" y="1621111"/>
              <a:ext cx="4257897" cy="523220"/>
            </a:xfrm>
            <a:prstGeom prst="rect">
              <a:avLst/>
            </a:prstGeom>
            <a:noFill/>
          </p:spPr>
          <p:txBody>
            <a:bodyPr wrap="none" rtlCol="0">
              <a:spAutoFit/>
            </a:bodyPr>
            <a:lstStyle/>
            <a:p>
              <a:r>
                <a:rPr lang="en-US" dirty="0"/>
                <a:t>Conduits for electrical wires</a:t>
              </a:r>
            </a:p>
          </p:txBody>
        </p:sp>
        <p:cxnSp>
          <p:nvCxnSpPr>
            <p:cNvPr id="9" name="Straight Arrow Connector 8">
              <a:extLst>
                <a:ext uri="{FF2B5EF4-FFF2-40B4-BE49-F238E27FC236}">
                  <a16:creationId xmlns:a16="http://schemas.microsoft.com/office/drawing/2014/main" id="{6D98697A-AACD-4985-8D7D-49BF578DA0E3}"/>
                </a:ext>
              </a:extLst>
            </p:cNvPr>
            <p:cNvCxnSpPr>
              <a:stCxn id="7" idx="1"/>
            </p:cNvCxnSpPr>
            <p:nvPr/>
          </p:nvCxnSpPr>
          <p:spPr>
            <a:xfrm flipH="1">
              <a:off x="6732494" y="1882721"/>
              <a:ext cx="917388" cy="143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68BCC7E-E124-4428-B4AE-BA81FF4F9B0A}"/>
              </a:ext>
            </a:extLst>
          </p:cNvPr>
          <p:cNvGrpSpPr/>
          <p:nvPr/>
        </p:nvGrpSpPr>
        <p:grpSpPr>
          <a:xfrm>
            <a:off x="207552" y="4882453"/>
            <a:ext cx="5136141" cy="954107"/>
            <a:chOff x="207552" y="4882453"/>
            <a:chExt cx="5136141" cy="954107"/>
          </a:xfrm>
        </p:grpSpPr>
        <p:sp>
          <p:nvSpPr>
            <p:cNvPr id="10" name="TextBox 9">
              <a:extLst>
                <a:ext uri="{FF2B5EF4-FFF2-40B4-BE49-F238E27FC236}">
                  <a16:creationId xmlns:a16="http://schemas.microsoft.com/office/drawing/2014/main" id="{A540FCE8-E241-4963-91BE-5885DF3E569B}"/>
                </a:ext>
              </a:extLst>
            </p:cNvPr>
            <p:cNvSpPr txBox="1"/>
            <p:nvPr/>
          </p:nvSpPr>
          <p:spPr>
            <a:xfrm>
              <a:off x="207552" y="4882453"/>
              <a:ext cx="3154213" cy="954107"/>
            </a:xfrm>
            <a:prstGeom prst="rect">
              <a:avLst/>
            </a:prstGeom>
            <a:noFill/>
          </p:spPr>
          <p:txBody>
            <a:bodyPr wrap="square" rtlCol="0">
              <a:spAutoFit/>
            </a:bodyPr>
            <a:lstStyle/>
            <a:p>
              <a:r>
                <a:rPr lang="en-US" dirty="0">
                  <a:latin typeface="+mn-lt"/>
                </a:rPr>
                <a:t>Pneumatic control tubes</a:t>
              </a:r>
            </a:p>
          </p:txBody>
        </p:sp>
        <p:cxnSp>
          <p:nvCxnSpPr>
            <p:cNvPr id="14" name="Straight Arrow Connector 13">
              <a:extLst>
                <a:ext uri="{FF2B5EF4-FFF2-40B4-BE49-F238E27FC236}">
                  <a16:creationId xmlns:a16="http://schemas.microsoft.com/office/drawing/2014/main" id="{6A092215-B416-4DDE-96C2-3F4B2BA733F5}"/>
                </a:ext>
              </a:extLst>
            </p:cNvPr>
            <p:cNvCxnSpPr>
              <a:cxnSpLocks/>
              <a:stCxn id="10" idx="3"/>
            </p:cNvCxnSpPr>
            <p:nvPr/>
          </p:nvCxnSpPr>
          <p:spPr>
            <a:xfrm flipV="1">
              <a:off x="3361765" y="5280807"/>
              <a:ext cx="1981928" cy="787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62DA65F5-2E0B-4732-A488-A32A361C6D8A}"/>
              </a:ext>
            </a:extLst>
          </p:cNvPr>
          <p:cNvGrpSpPr/>
          <p:nvPr/>
        </p:nvGrpSpPr>
        <p:grpSpPr>
          <a:xfrm>
            <a:off x="7649882" y="3694376"/>
            <a:ext cx="4542117" cy="3163623"/>
            <a:chOff x="7649882" y="3694376"/>
            <a:chExt cx="4542117" cy="3163623"/>
          </a:xfrm>
        </p:grpSpPr>
        <p:pic>
          <p:nvPicPr>
            <p:cNvPr id="750594" name="Picture 2" descr="https://portlandengineers.com/wp-content/uploads/2018/05/jim-lotwp-virtualization-kinda-blurred.jpg">
              <a:extLst>
                <a:ext uri="{FF2B5EF4-FFF2-40B4-BE49-F238E27FC236}">
                  <a16:creationId xmlns:a16="http://schemas.microsoft.com/office/drawing/2014/main" id="{1223F0C2-BB3A-445B-BD08-5302524ECAB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49882" y="4303058"/>
              <a:ext cx="4542117" cy="255494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76C5C1D-DAB4-4569-A3E6-708BD8E47576}"/>
                </a:ext>
              </a:extLst>
            </p:cNvPr>
            <p:cNvSpPr/>
            <p:nvPr/>
          </p:nvSpPr>
          <p:spPr>
            <a:xfrm>
              <a:off x="8850531" y="3694376"/>
              <a:ext cx="1856598" cy="523220"/>
            </a:xfrm>
            <a:prstGeom prst="rect">
              <a:avLst/>
            </a:prstGeom>
          </p:spPr>
          <p:txBody>
            <a:bodyPr wrap="none">
              <a:spAutoFit/>
            </a:bodyPr>
            <a:lstStyle/>
            <a:p>
              <a:r>
                <a:rPr lang="en-US" dirty="0">
                  <a:latin typeface="+mn-lt"/>
                </a:rPr>
                <a:t>Computers</a:t>
              </a:r>
            </a:p>
          </p:txBody>
        </p:sp>
      </p:grpSp>
    </p:spTree>
    <p:extLst>
      <p:ext uri="{BB962C8B-B14F-4D97-AF65-F5344CB8AC3E}">
        <p14:creationId xmlns:p14="http://schemas.microsoft.com/office/powerpoint/2010/main" val="91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05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368119" cy="1143000"/>
          </a:xfrm>
        </p:spPr>
        <p:txBody>
          <a:bodyPr/>
          <a:lstStyle/>
          <a:p>
            <a:r>
              <a:rPr lang="en-US" dirty="0"/>
              <a:t>Computer controlled flows and water levels in water treatment plants</a:t>
            </a:r>
          </a:p>
        </p:txBody>
      </p:sp>
      <p:sp>
        <p:nvSpPr>
          <p:cNvPr id="4" name="Content Placeholder 3"/>
          <p:cNvSpPr>
            <a:spLocks noGrp="1"/>
          </p:cNvSpPr>
          <p:nvPr>
            <p:ph idx="1"/>
          </p:nvPr>
        </p:nvSpPr>
        <p:spPr/>
        <p:txBody>
          <a:bodyPr/>
          <a:lstStyle/>
          <a:p>
            <a:r>
              <a:rPr lang="en-US" dirty="0"/>
              <a:t>Are easier to design and MUCH harder to maintain</a:t>
            </a:r>
          </a:p>
          <a:p>
            <a:r>
              <a:rPr lang="en-US" dirty="0"/>
              <a:t>Enable consultants to pass design error risk off to the vendors</a:t>
            </a:r>
          </a:p>
          <a:p>
            <a:r>
              <a:rPr lang="en-US" dirty="0"/>
              <a:t>Introduce unnecessary complexity that gets in the way of successful plant operation because it is more difficult for the operators to diagnose problems</a:t>
            </a:r>
          </a:p>
          <a:p>
            <a:r>
              <a:rPr lang="en-US" dirty="0"/>
              <a:t>Have high part counts and layers of interdependent systems including water levels and flows, sensors, hardware to digitize signals, software, hardware to send control signals to valves, mechanized valves</a:t>
            </a:r>
          </a:p>
        </p:txBody>
      </p:sp>
      <p:pic>
        <p:nvPicPr>
          <p:cNvPr id="6" name="Picture 6" descr="https://www.rotork.com/uploads/casestudies/227/primary-image.jpg">
            <a:extLst>
              <a:ext uri="{FF2B5EF4-FFF2-40B4-BE49-F238E27FC236}">
                <a16:creationId xmlns:a16="http://schemas.microsoft.com/office/drawing/2014/main" id="{544332D9-BC87-40BD-8E0B-8F8C697479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91841" y="-23004"/>
            <a:ext cx="1700159" cy="2265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739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Motivation for Fluids</a:t>
            </a:r>
          </a:p>
        </p:txBody>
      </p:sp>
      <p:sp>
        <p:nvSpPr>
          <p:cNvPr id="4" name="Content Placeholder 3"/>
          <p:cNvSpPr>
            <a:spLocks noGrp="1"/>
          </p:cNvSpPr>
          <p:nvPr>
            <p:ph idx="1"/>
          </p:nvPr>
        </p:nvSpPr>
        <p:spPr>
          <a:xfrm>
            <a:off x="457200" y="1600200"/>
            <a:ext cx="9099176" cy="4525963"/>
          </a:xfrm>
        </p:spPr>
        <p:txBody>
          <a:bodyPr/>
          <a:lstStyle/>
          <a:p>
            <a:r>
              <a:rPr lang="en-US" sz="2800" dirty="0"/>
              <a:t>We use smart physics and fluids to create elegant designs</a:t>
            </a:r>
          </a:p>
          <a:p>
            <a:pPr lvl="1"/>
            <a:r>
              <a:rPr lang="en-US" sz="2400" dirty="0"/>
              <a:t>Create fail proof designs using smart hydraulic controls</a:t>
            </a:r>
          </a:p>
          <a:p>
            <a:pPr lvl="1"/>
            <a:r>
              <a:rPr lang="en-US" sz="2400" dirty="0"/>
              <a:t>Make it easy for operators to learn how their plant works</a:t>
            </a:r>
          </a:p>
          <a:p>
            <a:r>
              <a:rPr lang="en-US" sz="2800" dirty="0"/>
              <a:t>We eliminate all moving parts that aren’t needed</a:t>
            </a:r>
          </a:p>
          <a:p>
            <a:r>
              <a:rPr lang="en-US" sz="2800" dirty="0"/>
              <a:t>We design the geometry so the water makes all the right moves!</a:t>
            </a:r>
          </a:p>
          <a:p>
            <a:r>
              <a:rPr lang="en-US" sz="2800" dirty="0"/>
              <a:t>We write our plant operation code in concrete and PVC!</a:t>
            </a:r>
          </a:p>
          <a:p>
            <a:pPr lvl="1"/>
            <a:r>
              <a:rPr lang="en-US" sz="2400" dirty="0"/>
              <a:t>flow control including flow splitting between units in parallel</a:t>
            </a:r>
          </a:p>
          <a:p>
            <a:pPr lvl="1"/>
            <a:r>
              <a:rPr lang="en-US" sz="2400" dirty="0"/>
              <a:t>filter cycling between filtration and cleaning modes </a:t>
            </a:r>
          </a:p>
        </p:txBody>
      </p:sp>
      <p:pic>
        <p:nvPicPr>
          <p:cNvPr id="5" name="Picture 4">
            <a:extLst>
              <a:ext uri="{FF2B5EF4-FFF2-40B4-BE49-F238E27FC236}">
                <a16:creationId xmlns:a16="http://schemas.microsoft.com/office/drawing/2014/main" id="{E73BBCA8-B656-4483-B6CB-D19607AA902A}"/>
              </a:ext>
            </a:extLst>
          </p:cNvPr>
          <p:cNvPicPr>
            <a:picLocks noChangeAspect="1"/>
          </p:cNvPicPr>
          <p:nvPr/>
        </p:nvPicPr>
        <p:blipFill>
          <a:blip r:embed="rId2"/>
          <a:stretch>
            <a:fillRect/>
          </a:stretch>
        </p:blipFill>
        <p:spPr>
          <a:xfrm>
            <a:off x="9466729" y="3123394"/>
            <a:ext cx="2725271" cy="1277019"/>
          </a:xfrm>
          <a:prstGeom prst="rect">
            <a:avLst/>
          </a:prstGeom>
        </p:spPr>
      </p:pic>
      <p:pic>
        <p:nvPicPr>
          <p:cNvPr id="2" name="Picture 1">
            <a:extLst>
              <a:ext uri="{FF2B5EF4-FFF2-40B4-BE49-F238E27FC236}">
                <a16:creationId xmlns:a16="http://schemas.microsoft.com/office/drawing/2014/main" id="{02594AFC-DB2E-42D1-AA5E-AA81FB3147D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808482" y="4509270"/>
            <a:ext cx="2131411" cy="2228987"/>
          </a:xfrm>
          <a:prstGeom prst="rect">
            <a:avLst/>
          </a:prstGeom>
        </p:spPr>
      </p:pic>
    </p:spTree>
    <p:extLst>
      <p:ext uri="{BB962C8B-B14F-4D97-AF65-F5344CB8AC3E}">
        <p14:creationId xmlns:p14="http://schemas.microsoft.com/office/powerpoint/2010/main" val="1485744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Fluids Review</a:t>
            </a:r>
          </a:p>
        </p:txBody>
      </p:sp>
      <p:sp>
        <p:nvSpPr>
          <p:cNvPr id="3" name="Content Placeholder 2"/>
          <p:cNvSpPr>
            <a:spLocks noGrp="1"/>
          </p:cNvSpPr>
          <p:nvPr>
            <p:ph idx="1"/>
          </p:nvPr>
        </p:nvSpPr>
        <p:spPr/>
        <p:txBody>
          <a:bodyPr/>
          <a:lstStyle/>
          <a:p>
            <a:r>
              <a:rPr lang="en-US" dirty="0"/>
              <a:t>Drag (flow around objects)</a:t>
            </a:r>
          </a:p>
          <a:p>
            <a:r>
              <a:rPr lang="en-US" dirty="0"/>
              <a:t>Head loss (flow in pipes)</a:t>
            </a:r>
          </a:p>
          <a:p>
            <a:r>
              <a:rPr lang="en-US" dirty="0"/>
              <a:t>Bernoulli and Energy Equation</a:t>
            </a:r>
          </a:p>
          <a:p>
            <a:endParaRPr lang="en-US" dirty="0"/>
          </a:p>
        </p:txBody>
      </p:sp>
    </p:spTree>
    <p:extLst>
      <p:ext uri="{BB962C8B-B14F-4D97-AF65-F5344CB8AC3E}">
        <p14:creationId xmlns:p14="http://schemas.microsoft.com/office/powerpoint/2010/main" val="15612681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a:buFont typeface="+mj-lt"/>
              <a:buAutoNum type="arabicPeriod"/>
            </a:pPr>
            <a:r>
              <a:rPr lang="en-US" dirty="0"/>
              <a:t>Pressure drag (normal force)</a:t>
            </a:r>
          </a:p>
          <a:p>
            <a:pPr marL="514350" indent="-514350">
              <a:buFont typeface="+mj-lt"/>
              <a:buAutoNum type="arabicPeriod"/>
            </a:pPr>
            <a:r>
              <a:rPr lang="en-US" dirty="0"/>
              <a:t>Shear drag (tangent force)</a:t>
            </a:r>
          </a:p>
          <a:p>
            <a:pPr marL="514350" indent="-514350">
              <a:buFont typeface="+mj-lt"/>
              <a:buAutoNum type="arabicPeriod"/>
            </a:pPr>
            <a:r>
              <a:rPr lang="en-US" dirty="0"/>
              <a:t>Lift drag</a:t>
            </a:r>
          </a:p>
          <a:p>
            <a:pPr marL="514350" indent="-514350">
              <a:buFont typeface="+mj-lt"/>
              <a:buAutoNum type="arabicPeriod"/>
            </a:pPr>
            <a:endParaRPr lang="en-US" dirty="0"/>
          </a:p>
          <a:p>
            <a:pPr marL="514350" indent="-514350">
              <a:buFont typeface="+mj-lt"/>
              <a:buAutoNum type="arabicPeriod"/>
            </a:pPr>
            <a:endParaRPr lang="en-US" dirty="0"/>
          </a:p>
        </p:txBody>
      </p:sp>
      <p:sp>
        <p:nvSpPr>
          <p:cNvPr id="4" name="Text Placeholder 3"/>
          <p:cNvSpPr>
            <a:spLocks noGrp="1"/>
          </p:cNvSpPr>
          <p:nvPr>
            <p:ph type="body" sz="quarter" idx="13"/>
          </p:nvPr>
        </p:nvSpPr>
        <p:spPr/>
        <p:txBody>
          <a:bodyPr/>
          <a:lstStyle/>
          <a:p>
            <a:r>
              <a:rPr lang="en-US" dirty="0"/>
              <a:t>What causes the majority of air drag on a bicycle (including the rider)?</a:t>
            </a:r>
          </a:p>
        </p:txBody>
      </p:sp>
      <p:pic>
        <p:nvPicPr>
          <p:cNvPr id="1026" name="Picture 2" descr="Perham_TT Posi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328289"/>
            <a:ext cx="4648200" cy="3102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26662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44">
            <a:extLst>
              <a:ext uri="{FF2B5EF4-FFF2-40B4-BE49-F238E27FC236}">
                <a16:creationId xmlns:a16="http://schemas.microsoft.com/office/drawing/2014/main" id="{B47139D7-2E58-4415-A9C4-C4CB8F5355CE}"/>
              </a:ext>
            </a:extLst>
          </p:cNvPr>
          <p:cNvSpPr>
            <a:spLocks noGrp="1"/>
          </p:cNvSpPr>
          <p:nvPr>
            <p:ph type="title"/>
          </p:nvPr>
        </p:nvSpPr>
        <p:spPr/>
        <p:txBody>
          <a:bodyPr/>
          <a:lstStyle/>
          <a:p>
            <a:r>
              <a:rPr lang="en-US" dirty="0"/>
              <a:t>Which orientation causes more drag?</a:t>
            </a:r>
          </a:p>
        </p:txBody>
      </p:sp>
      <p:sp>
        <p:nvSpPr>
          <p:cNvPr id="3" name="Content Placeholder 2"/>
          <p:cNvSpPr>
            <a:spLocks noGrp="1"/>
          </p:cNvSpPr>
          <p:nvPr>
            <p:ph idx="1"/>
          </p:nvPr>
        </p:nvSpPr>
        <p:spPr/>
        <p:txBody>
          <a:bodyPr/>
          <a:lstStyle/>
          <a:p>
            <a:r>
              <a:rPr lang="en-US"/>
              <a:t>Round disk tangent </a:t>
            </a:r>
            <a:br>
              <a:rPr lang="en-US"/>
            </a:br>
            <a:r>
              <a:rPr lang="en-US"/>
              <a:t>to wind</a:t>
            </a:r>
          </a:p>
          <a:p>
            <a:r>
              <a:rPr lang="en-US"/>
              <a:t>Round disk perpendicular </a:t>
            </a:r>
            <a:br>
              <a:rPr lang="en-US"/>
            </a:br>
            <a:r>
              <a:rPr lang="en-US"/>
              <a:t>to wind</a:t>
            </a:r>
          </a:p>
          <a:p>
            <a:r>
              <a:rPr lang="en-US"/>
              <a:t>Hemisphere with convex </a:t>
            </a:r>
            <a:br>
              <a:rPr lang="en-US"/>
            </a:br>
            <a:r>
              <a:rPr lang="en-US"/>
              <a:t>side facing wind</a:t>
            </a:r>
          </a:p>
          <a:p>
            <a:r>
              <a:rPr lang="en-US"/>
              <a:t>Hemisphere with concave </a:t>
            </a:r>
            <a:br>
              <a:rPr lang="en-US"/>
            </a:br>
            <a:r>
              <a:rPr lang="en-US"/>
              <a:t>side facing wind</a:t>
            </a:r>
            <a:endParaRPr lang="en-US" dirty="0"/>
          </a:p>
        </p:txBody>
      </p:sp>
      <p:grpSp>
        <p:nvGrpSpPr>
          <p:cNvPr id="11" name="Group 10"/>
          <p:cNvGrpSpPr/>
          <p:nvPr/>
        </p:nvGrpSpPr>
        <p:grpSpPr>
          <a:xfrm>
            <a:off x="5097783" y="1892165"/>
            <a:ext cx="1905000" cy="609600"/>
            <a:chOff x="6172200" y="1600200"/>
            <a:chExt cx="1905000" cy="609600"/>
          </a:xfrm>
        </p:grpSpPr>
        <p:sp>
          <p:nvSpPr>
            <p:cNvPr id="4" name="Oval 3"/>
            <p:cNvSpPr/>
            <p:nvPr/>
          </p:nvSpPr>
          <p:spPr>
            <a:xfrm>
              <a:off x="7162800" y="1905000"/>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6" name="Straight Arrow Connector 5"/>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638800" y="2782903"/>
            <a:ext cx="1281362" cy="914400"/>
            <a:chOff x="6172200" y="1448602"/>
            <a:chExt cx="1281362" cy="914400"/>
          </a:xfrm>
        </p:grpSpPr>
        <p:sp>
          <p:nvSpPr>
            <p:cNvPr id="13" name="Oval 12"/>
            <p:cNvSpPr/>
            <p:nvPr/>
          </p:nvSpPr>
          <p:spPr>
            <a:xfrm rot="5400000">
              <a:off x="6973503" y="1882942"/>
              <a:ext cx="914400"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cxnSp>
          <p:nvCxnSpPr>
            <p:cNvPr id="14" name="Straight Arrow Connector 13"/>
            <p:cNvCxnSpPr/>
            <p:nvPr/>
          </p:nvCxnSpPr>
          <p:spPr>
            <a:xfrm>
              <a:off x="6172200" y="16002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172200" y="17526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172200" y="19050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6172200" y="20574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6172200" y="2209800"/>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581461" y="4113999"/>
            <a:ext cx="838200" cy="609600"/>
            <a:chOff x="7002783" y="4342598"/>
            <a:chExt cx="838200" cy="609600"/>
          </a:xfrm>
        </p:grpSpPr>
        <p:cxnSp>
          <p:nvCxnSpPr>
            <p:cNvPr id="21" name="Straight Arrow Connector 20"/>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28" name="Group 27"/>
          <p:cNvGrpSpPr/>
          <p:nvPr/>
        </p:nvGrpSpPr>
        <p:grpSpPr>
          <a:xfrm>
            <a:off x="5642913" y="5256198"/>
            <a:ext cx="838200" cy="609600"/>
            <a:chOff x="7002783" y="4342598"/>
            <a:chExt cx="838200" cy="609600"/>
          </a:xfrm>
        </p:grpSpPr>
        <p:cxnSp>
          <p:nvCxnSpPr>
            <p:cNvPr id="29" name="Straight Arrow Connector 28"/>
            <p:cNvCxnSpPr/>
            <p:nvPr/>
          </p:nvCxnSpPr>
          <p:spPr>
            <a:xfrm>
              <a:off x="7002783" y="43425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7002783" y="44949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7002783" y="46473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7002783" y="47997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7002783" y="4952198"/>
              <a:ext cx="838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4A28F22D-D41E-4F7C-B4B9-40AECB7F1089}"/>
              </a:ext>
            </a:extLst>
          </p:cNvPr>
          <p:cNvPicPr>
            <a:picLocks noChangeAspect="1"/>
          </p:cNvPicPr>
          <p:nvPr/>
        </p:nvPicPr>
        <p:blipFill>
          <a:blip r:embed="rId2"/>
          <a:stretch>
            <a:fillRect/>
          </a:stretch>
        </p:blipFill>
        <p:spPr>
          <a:xfrm>
            <a:off x="9547147" y="3716754"/>
            <a:ext cx="1996775" cy="2714209"/>
          </a:xfrm>
          <a:prstGeom prst="rect">
            <a:avLst/>
          </a:prstGeom>
        </p:spPr>
      </p:pic>
      <p:pic>
        <p:nvPicPr>
          <p:cNvPr id="20" name="Picture 19">
            <a:extLst>
              <a:ext uri="{FF2B5EF4-FFF2-40B4-BE49-F238E27FC236}">
                <a16:creationId xmlns:a16="http://schemas.microsoft.com/office/drawing/2014/main" id="{431E53B8-299A-4BE5-B830-97F5B70EA9C7}"/>
              </a:ext>
            </a:extLst>
          </p:cNvPr>
          <p:cNvPicPr>
            <a:picLocks noChangeAspect="1"/>
          </p:cNvPicPr>
          <p:nvPr/>
        </p:nvPicPr>
        <p:blipFill>
          <a:blip r:embed="rId3"/>
          <a:stretch>
            <a:fillRect/>
          </a:stretch>
        </p:blipFill>
        <p:spPr>
          <a:xfrm>
            <a:off x="6754516" y="5086296"/>
            <a:ext cx="496534" cy="973207"/>
          </a:xfrm>
          <a:prstGeom prst="rect">
            <a:avLst/>
          </a:prstGeom>
        </p:spPr>
      </p:pic>
      <p:pic>
        <p:nvPicPr>
          <p:cNvPr id="37" name="Picture 36">
            <a:extLst>
              <a:ext uri="{FF2B5EF4-FFF2-40B4-BE49-F238E27FC236}">
                <a16:creationId xmlns:a16="http://schemas.microsoft.com/office/drawing/2014/main" id="{772CD706-9F05-4458-9ED0-7889300B8C9E}"/>
              </a:ext>
            </a:extLst>
          </p:cNvPr>
          <p:cNvPicPr>
            <a:picLocks noChangeAspect="1"/>
          </p:cNvPicPr>
          <p:nvPr/>
        </p:nvPicPr>
        <p:blipFill>
          <a:blip r:embed="rId3"/>
          <a:stretch>
            <a:fillRect/>
          </a:stretch>
        </p:blipFill>
        <p:spPr>
          <a:xfrm rot="10800000">
            <a:off x="6754516" y="3937779"/>
            <a:ext cx="496534" cy="973207"/>
          </a:xfrm>
          <a:prstGeom prst="rect">
            <a:avLst/>
          </a:prstGeom>
        </p:spPr>
      </p:pic>
    </p:spTree>
    <p:extLst>
      <p:ext uri="{BB962C8B-B14F-4D97-AF65-F5344CB8AC3E}">
        <p14:creationId xmlns:p14="http://schemas.microsoft.com/office/powerpoint/2010/main" val="272700840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1660.292"/>
  <p:tag name="LATEXADDIN" val="\documentclass{article}&#10;\usepackage{amsmath}&#10;\pagestyle{empty}&#10;\begin{document}&#10;&#10;&#10;$$\frac{p_1}{\rho g } + {z_1} + \frac{V_1^2}{2g} = \frac{p_2}{\rho g} + {z_2} + \frac{V_2^2}{2g}$$&#10;&#10;&#10;\end{document}"/>
  <p:tag name="IGUANATEXSIZE" val="24"/>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686.1642"/>
  <p:tag name="LATEXADDIN" val="\documentclass{article}&#10;\usepackage{amsmath}&#10;\pagestyle{empty}&#10;\begin{document}&#10;&#10;$$V = \sqrt{2g\Delta h}$$&#10;&#10;&#10;\end{document}"/>
  <p:tag name="IGUANATEXSIZE" val="20"/>
  <p:tag name="IGUANATEXCURSOR" val="86"/>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0"/>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6.1567"/>
  <p:tag name="LATEXADDIN" val="\documentclass{article}&#10;\usepackage{amsmath}&#10;\pagestyle{empty}&#10;\begin{document}&#10;&#10;$$\Pi_{vc} A_{or} = A_{vc}$$&#10;&#10;&#10;\end{document}"/>
  <p:tag name="IGUANATEXSIZE" val="23"/>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43.1571"/>
  <p:tag name="LATEXADDIN" val="\documentclass{article}&#10;\usepackage{amsmath}&#10;\pagestyle{empty}&#10;\begin{document}&#10;&#10;$$A_{vc} = \Pi_{vc} A_{or}$$&#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449.1938"/>
  <p:tag name="LATEXADDIN" val="\documentclass{article}&#10;\usepackage{amsmath}&#10;\pagestyle{empty}&#10;\begin{document}&#10;&#10;$$Q = VA$$&#10;&#10;&#10;\end{document}"/>
  <p:tag name="IGUANATEXSIZE" val="23"/>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91.48859"/>
  <p:tag name="ORIGINALWIDTH" val="392.9509"/>
  <p:tag name="LATEXADDIN" val="\documentclass{article}&#10;\usepackage{amsmath}&#10;\pagestyle{empty}&#10;\begin{document}&#10;&#10;&#10;$$p_2&lt;p_1$$&#10;&#10;&#10;\end{document}"/>
  <p:tag name="IGUANATEXSIZE" val="24"/>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78.4777"/>
  <p:tag name="ORIGINALWIDTH" val="1298.088"/>
  <p:tag name="LATEXADDIN" val="\documentclass{article}&#10;\usepackage{amsmath}&#10;\pagestyle{empty}&#10;\begin{document}&#10;&#10;${\rm{Re}}=\frac{4Q}{\pi D\nu} = \frac{\rho VD}{\mu} = \frac{VD}{\nu}$&#10;&#10;&#10;\end{document}"/>
  <p:tag name="IGUANATEXSIZE" val="25"/>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10;$${\rm{f}} = \frac{64}{{\mathop{\rm Re}\nolimits} }$$&#10;&#10;\end{document}"/>
  <p:tag name="IGUANATEXSIZE" val="25"/>
  <p:tag name="IGUANATEXCURSOR" val="132"/>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42.6697"/>
  <p:tag name="LATEXADDIN" val="\documentclass{article}&#10;\usepackage{amsmath}&#10;\pagestyle{empty}&#10;\begin{document}&#10;&#10;&#10;$$h_{\rm{f}} \, = \, {\rm{f}} \frac{L}{D} \frac{\bar v^2}{2g}$$&#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84.2145"/>
  <p:tag name="ORIGINALWIDTH" val="1316.086"/>
  <p:tag name="LATEXADDIN" val="\documentclass{article}&#10;\usepackage{amsmath}&#10;\pagestyle{empty}&#10;\begin{document}&#10;&#10;$$ h_{\rm{f}} = \frac{32\mu LV}{\rho gD^2} = \frac{128\mu LQ}{\rho g\pi D^4}$$&#10;&#10;&#10;\end{document}"/>
  <p:tag name="IGUANATEXSIZE" val="23"/>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152.2309"/>
  <p:tag name="ORIGINALWIDTH" val="556.4305"/>
  <p:tag name="LATEXADDIN" val="\documentclass{article}&#10;\usepackage{amsmath}&#10;\pagestyle{empty}&#10;\begin{document}&#10;&#10;${\rm{f}} = \left( C_p \frac{D}{l} \right)$&#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30.4837"/>
  <p:tag name="ORIGINALWIDTH" val="84.73937"/>
  <p:tag name="LATEXADDIN" val="\documentclass{article}&#10;\usepackage{amsmath}&#10;\pagestyle{empty}&#10;\begin{document}&#10;&#10;&#10;$\frac{\epsilon }{D}$&#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81.9647"/>
  <p:tag name="ORIGINALWIDTH" val="596.1754"/>
  <p:tag name="LATEXADDIN" val="\documentclass{article}&#10;\usepackage{amsmath}&#10;\pagestyle{empty}&#10;\begin{document}&#10;&#10;$${\rm{Re}} = \frac{\rho VD}{\mu}$$&#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31.4586"/>
  <p:tag name="ORIGINALWIDTH" val="1331.833"/>
  <p:tag name="LATEXADDIN" val="\documentclass{article}&#10;\usepackage{amsmath}&#10;\pagestyle{empty}&#10;\begin{document}&#10;&#10;&#10;$${\rm{f}} = \frac{0.25} {\left[ \log \left( \frac{\epsilon }{3.7D} + \frac{5.74}{{\rm Re}^{0.9}} \right) \right]^2}$$&#10;&#10;&#10;\end{document}"/>
  <p:tag name="IGUANATEXSIZE" val="25"/>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73.49078"/>
  <p:tag name="ORIGINALWIDTH" val="373.4533"/>
  <p:tag name="LATEXADDIN" val="\documentclass{article}&#10;\usepackage{amsmath}&#10;\pagestyle{empty}&#10;\begin{document}&#10;&#10;&#10;$$z_2=z_1$$&#10;&#10;&#10;\end{document}"/>
  <p:tag name="IGUANATEXSIZE" val="24"/>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257.9677"/>
  <p:tag name="ORIGINALWIDTH" val="362.2047"/>
  <p:tag name="LATEXADDIN" val="\documentclass{article}&#10;\usepackage{amsmath}&#10;\pagestyle{empty}&#10;\begin{document}&#10;&#10;$$\rm{f} = \frac{64}{Re}$$&#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15.6731"/>
  <p:tag name="LATEXADDIN" val="\documentclass{article}&#10;\usepackage{amsmath}&#10;\pagestyle{empty}&#10;\begin{document}&#10;&#10;$${h_e} = {K_e}\frac{V^2}{2g}$$&#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316.4605"/>
  <p:tag name="ORIGINALWIDTH" val="1004.125"/>
  <p:tag name="LATEXADDIN" val="\documentclass{article}&#10;\usepackage{amsmath}&#10;\pagestyle{empty}&#10;\begin{document}&#10;&#10;$$h_e = \frac{\left( V_{in}  - V_{out} \right)^2}{2g}$$&#10;&#10;&#10;&#10;\end{document}"/>
  <p:tag name="IGUANATEXSIZE" val="24"/>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35.1707"/>
  <p:tag name="LATEXADDIN" val="\documentclass{article}&#10;\usepackage{amsmath}&#10;\pagestyle{empty}&#10;\begin{document}&#10;&#10;$${h_e} = K_e^{'} \frac{V_{in}^2}{2g}$$&#10;&#10;&#10;\end{document}"/>
  <p:tag name="IGUANATEXSIZE" val="24"/>
  <p:tag name="IGUANATEXCURSOR" val="98"/>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401.1998"/>
  <p:tag name="LATEXADDIN" val="\documentclass{article}&#10;\usepackage{amsmath}&#10;\pagestyle{empty}&#10;\begin{document}&#10;&#10;&#10;$$V_2&gt;V_1$$&#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1 - \frac{A_{in}}{A_{out}}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326.9591"/>
  <p:tag name="ORIGINALWIDTH" val="1037.87"/>
  <p:tag name="LATEXADDIN" val="\documentclass{article}&#10;\usepackage{amsmath}&#10;\usepackage{xcolor}&#10;\pagestyle{empty}&#10;\begin{document}&#10;&#10;\definecolor{Monred}{RGB}{172,0,0}&#10;&#10;$$K_e = { \left( \frac{A_{out}}{A_{in}} - 1 &#10;\right) }^2$$&#10;&#10;&#10;\end{document}"/>
  <p:tag name="IGUANATEXSIZE" val="24"/>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08.9238"/>
  <p:tag name="LATEXADDIN" val="\documentclass{article}&#10;\usepackage{amsmath}&#10;\pagestyle{empty}&#10;\begin{document}&#10;&#10;$$ h_{\rm{f}} = {\rm{f}} \frac{L}{d} \frac{V^2}{2g}$$&#10;&#10;&#10;\end{document}"/>
  <p:tag name="IGUANATEXSIZE" val="25"/>
  <p:tag name="IGUANATEXCURSOR" val="135"/>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683.1646"/>
  <p:tag name="LATEXADDIN" val="\documentclass{article}&#10;\usepackage{amsmath}&#10;\pagestyle{empty}&#10;\begin{document}&#10;&#10;$${h_e} = K_e \frac{V_{out}^2}{2g}$$&#10;&#10;&#10;\end{document}"/>
  <p:tag name="IGUANATEXSIZE" val="24"/>
  <p:tag name="IGUANATEXCURSOR" val="94"/>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32.4335"/>
  <p:tag name="LATEXADDIN" val="\documentclass{article}&#10;\usepackage{amsmath}&#10;\pagestyle{empty}&#10;\begin{document}&#10;&#10;&#10;&#10;$$p_{in}= \rho gh$$&#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304.462"/>
  <p:tag name="LATEXADDIN" val="\documentclass{article}&#10;\usepackage{amsmath}&#10;\pagestyle{empty}&#10;\begin{document}&#10;&#10;$$ \sum{K}$$&#10;&#10;&#10;\end{document}"/>
  <p:tag name="IGUANATEXSIZE" val="24"/>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0"/>
  <p:tag name="IGUANATEXCURSOR" val="267"/>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869.1414"/>
  <p:tag name="LATEXADDIN" val="\documentclass{article}&#10;\usepackage{amsmath}&#10;\pagestyle{empty}&#10;\begin{document}&#10;&#10;&#10;&#10;$$\Delta z = \frac{V_{out}^2}{2g} + h_L$$&#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07.9865"/>
  <p:tag name="ORIGINALWIDTH" val="462.6921"/>
  <p:tag name="LATEXADDIN" val="\documentclass{article}&#10;\usepackage{amsmath}&#10;\pagestyle{empty}&#10;\begin{document}&#10;&#10;&#10;&#10;$$\Delta z = h_L$$&#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316.086"/>
  <p:tag name="LATEXADDIN" val="\documentclass{article}&#10;\usepackage{amsmath}&#10;\pagestyle{empty}&#10;\begin{document}&#10;&#10;$$ h_{\rm{f}} = {\rm{f}} \frac{L}{d} \frac{V^2}{2g} = {\rm{f}} \frac{8}{g \pi^2} \frac{LQ^2}{D^5}$$&#10;&#10;&#10;\end{document}"/>
  <p:tag name="IGUANATEXSIZE" val="25"/>
  <p:tag name="IGUANATEXCURSOR" val="131"/>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771.6536"/>
  <p:tag name="LATEXADDIN" val="\documentclass{article}&#10;\usepackage{amsmath}&#10;\pagestyle{empty}&#10;\begin{document}&#10;&#10;$${h_e} = \sum{K} \frac{V^2}{2g}$$&#10;&#10;&#10;\end{document}"/>
  <p:tag name="IGUANATEXSIZE" val="24"/>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709.4113"/>
  <p:tag name="LATEXADDIN" val="\documentclass{article}&#10;\usepackage{amsmath}&#10;\pagestyle{empty}&#10;\begin{document}&#10;&#10;$${h_L} = {h_f} + {h_e}$$&#10;&#10;&#10;\end{document}"/>
  <p:tag name="IGUANATEXSIZE" val="23"/>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863.892"/>
  <p:tag name="LATEXADDIN" val="\documentclass{article}&#10;\usepackage{amsmath}&#10;\pagestyle{empty}&#10;\begin{document}&#10;&#10;$$P_{1_{left}} = \rho g H_{left}$$&#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69.9662"/>
  <p:tag name="LATEXADDIN" val="\documentclass{article}&#10;\usepackage{amsmath}&#10;\pagestyle{empty}&#10;\begin{document}&#10;&#10;$$H_{left}$$&#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326.9591"/>
  <p:tag name="LATEXADDIN" val="\documentclass{article}&#10;\usepackage{amsmath}&#10;\pagestyle{empty}&#10;\begin{document}&#10;&#10;$$H_{righ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973.3784"/>
  <p:tag name="LATEXADDIN" val="\documentclass{article}&#10;\usepackage{amsmath}&#10;\pagestyle{empty}&#10;\begin{document}&#10;&#10;$$P_{1_{right}} = \rho g H_{right}$$&#10;&#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8.9839"/>
  <p:tag name="ORIGINALWIDTH" val="794.9006"/>
  <p:tag name="LATEXADDIN" val="\documentclass{article}&#10;\usepackage{amsmath}&#10;\pagestyle{empty}&#10;\begin{document}&#10;&#10;$$P_{1_{left}} &gt; P_{1_{right}}$$&#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3344.582"/>
  <p:tag name="LATEXADDIN" val="\documentclass{article}&#10;\usepackage{amsmath}&#10;\pagestyle{empty}&#10;\begin{document}&#10;&#10;$$\frac{p_{in}}{\rho g} + z_{in} + \alpha_{in} \frac{\bar V_{in}^2}{2g} + h_P = \frac{p_{out}}{\rho g} + z_{out} + {\alpha_{out}} \frac{\bar V_{out}^2}{2g} + h_T + h_L$$&#10;&#10;&#10;\end{document}"/>
  <p:tag name="IGUANATEXSIZE" val="23"/>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99.9625"/>
  <p:tag name="ORIGINALWIDTH" val="1600.3"/>
  <p:tag name="LATEXADDIN" val="\documentclass{article}&#10;\usepackage{amsmath}&#10;\pagestyle{empty}&#10;\begin{document}&#10;&#10;&#10;$$\frac{p_1}{\rho g } + {z_1} + \frac{v_1^2}{2g} = \frac{p_2}{\rho g} + {z_2} + \frac{v_2^2}{2g}$$&#10;&#10;&#10;\end{document}"/>
  <p:tag name="IGUANATEXSIZE" val="24"/>
  <p:tag name="IGUANATEXCURSOR" val="19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1_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latin typeface="+mn-lt"/>
          </a:defRPr>
        </a:defPPr>
      </a:lstStyle>
    </a:tx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129029</TotalTime>
  <Words>2474</Words>
  <Application>Microsoft Office PowerPoint</Application>
  <PresentationFormat>Widescreen</PresentationFormat>
  <Paragraphs>348</Paragraphs>
  <Slides>39</Slides>
  <Notes>20</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2" baseType="lpstr">
      <vt:lpstr>Arial</vt:lpstr>
      <vt:lpstr>Arial Rounded MT Bold</vt:lpstr>
      <vt:lpstr>Baskerville Old Face</vt:lpstr>
      <vt:lpstr>Calibri</vt:lpstr>
      <vt:lpstr>Cambria Math</vt:lpstr>
      <vt:lpstr>Candara</vt:lpstr>
      <vt:lpstr>Century Gothic</vt:lpstr>
      <vt:lpstr>Euclid Symbol</vt:lpstr>
      <vt:lpstr>Times New Roman</vt:lpstr>
      <vt:lpstr>Wingdings</vt:lpstr>
      <vt:lpstr>SWOT 2021</vt:lpstr>
      <vt:lpstr>1_SWOT 2021</vt:lpstr>
      <vt:lpstr>Equation</vt:lpstr>
      <vt:lpstr>Fluids Review</vt:lpstr>
      <vt:lpstr>Preview of What Onshape Can Do Plant 10-80 L/s</vt:lpstr>
      <vt:lpstr>PowerPoint Presentation</vt:lpstr>
      <vt:lpstr>What didn’t you see?</vt:lpstr>
      <vt:lpstr>Computer controlled flows and water levels in water treatment plants</vt:lpstr>
      <vt:lpstr>Motivation for Fluids</vt:lpstr>
      <vt:lpstr>Fluids Review</vt:lpstr>
      <vt:lpstr>PowerPoint Presentation</vt:lpstr>
      <vt:lpstr>Which orientation causes more drag?</vt:lpstr>
      <vt:lpstr>Streamlines</vt:lpstr>
      <vt:lpstr>Why is there drag?</vt:lpstr>
      <vt:lpstr>PowerPoint Presentation</vt:lpstr>
      <vt:lpstr>Which equation do you use to measure the head loss in a pipe system?</vt:lpstr>
      <vt:lpstr>PowerPoint Presentation</vt:lpstr>
      <vt:lpstr>Where can you apply the Bernoulli equation?</vt:lpstr>
      <vt:lpstr>Orifice Equation: Flow Contraction – Use Bernoulli</vt:lpstr>
      <vt:lpstr>Orifice Equation</vt:lpstr>
      <vt:lpstr>Two kinds of drag Two kinds of head loss</vt:lpstr>
      <vt:lpstr>PowerPoint Presentation</vt:lpstr>
      <vt:lpstr>Head Loss in a Long STRAIGHT Tube (due to wall shear): Major Losses</vt:lpstr>
      <vt:lpstr>Head Loss in a Long STRAIGHT Tube (due to wall shear): Major Losses</vt:lpstr>
      <vt:lpstr>Frictional Losses in Straight Pipes: Moody Diagram</vt:lpstr>
      <vt:lpstr>Head loss through a long, rough pipe with turbulent flow</vt:lpstr>
      <vt:lpstr>How do you design a pipe using the Moody Diagram?</vt:lpstr>
      <vt:lpstr>In search of better design tools</vt:lpstr>
      <vt:lpstr>Head Loss: Minor Losses</vt:lpstr>
      <vt:lpstr>Three forms of Minor Loss equation</vt:lpstr>
      <vt:lpstr>Which points are `in` and `out` for finding the Minor Loss coefficient?</vt:lpstr>
      <vt:lpstr>Three forms of Minor Loss equation</vt:lpstr>
      <vt:lpstr>PowerPoint Presentation</vt:lpstr>
      <vt:lpstr>Elevation difference = head loss trick</vt:lpstr>
      <vt:lpstr>Let’s try to figure this out!</vt:lpstr>
      <vt:lpstr>Take 2</vt:lpstr>
      <vt:lpstr>Elevation difference = head loss trick</vt:lpstr>
      <vt:lpstr>Solar Pumped System in India</vt:lpstr>
      <vt:lpstr>Will the pump be able to lift more water up to the tank if the vertical pipe is smaller diameter?</vt:lpstr>
      <vt:lpstr>How can you make water flow up through a tank (by gravity)?</vt:lpstr>
      <vt:lpstr>What happens next?</vt:lpstr>
      <vt:lpstr>How can you make water flow up through a tank (by gravity)?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1860</cp:revision>
  <cp:lastPrinted>2017-09-05T11:56:51Z</cp:lastPrinted>
  <dcterms:created xsi:type="dcterms:W3CDTF">2004-08-17T19:01:02Z</dcterms:created>
  <dcterms:modified xsi:type="dcterms:W3CDTF">2022-01-25T19:00:51Z</dcterms:modified>
</cp:coreProperties>
</file>